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68" r:id="rId4"/>
    <p:sldId id="266" r:id="rId5"/>
    <p:sldId id="258" r:id="rId6"/>
    <p:sldId id="267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51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990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923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680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2446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9390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8890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311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179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3242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495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648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2357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231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6088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16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9705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99000">
              <a:schemeClr val="accent4">
                <a:lumMod val="5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23BB00A-D55E-470F-A1D5-1C0336B15D7D}" type="datetimeFigureOut">
              <a:rPr lang="hr-HR" smtClean="0"/>
              <a:t>16.2.2016.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ED07E67-0DCB-4E0E-B43A-D803DB1A4C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532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0"/>
              </a:schemeClr>
            </a:gs>
            <a:gs pos="99000">
              <a:schemeClr val="accent4">
                <a:lumMod val="5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22400"/>
            <a:ext cx="7766936" cy="863600"/>
          </a:xfrm>
        </p:spPr>
        <p:txBody>
          <a:bodyPr/>
          <a:lstStyle/>
          <a:p>
            <a:r>
              <a:rPr lang="hr-HR" sz="4000" dirty="0">
                <a:latin typeface="Arial Black" panose="020B0A04020102020204" pitchFamily="34" charset="0"/>
              </a:rPr>
              <a:t>IGRAJMO SE NIZOVIMA...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467100"/>
            <a:ext cx="7766936" cy="2095500"/>
          </a:xfrm>
        </p:spPr>
        <p:txBody>
          <a:bodyPr>
            <a:noAutofit/>
          </a:bodyPr>
          <a:lstStyle/>
          <a:p>
            <a:pPr algn="l"/>
            <a:r>
              <a:rPr lang="hr-H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Nadica Mišak- Ivankov, prof.mentor</a:t>
            </a:r>
          </a:p>
          <a:p>
            <a:pPr algn="l"/>
            <a:r>
              <a:rPr lang="hr-H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Jasminka Sinković, prof.mentor</a:t>
            </a:r>
          </a:p>
          <a:p>
            <a:pPr algn="ctr"/>
            <a:r>
              <a:rPr lang="hr-H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SREDNJA ŠKOLA ZABOK</a:t>
            </a:r>
          </a:p>
          <a:p>
            <a:pPr algn="ctr"/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Bedekovčina, 16.veljače 2016.</a:t>
            </a:r>
          </a:p>
        </p:txBody>
      </p:sp>
    </p:spTree>
    <p:extLst>
      <p:ext uri="{BB962C8B-B14F-4D97-AF65-F5344CB8AC3E}">
        <p14:creationId xmlns:p14="http://schemas.microsoft.com/office/powerpoint/2010/main" val="22668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7334" y="2612362"/>
            <a:ext cx="8596668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>
                <a:latin typeface="Arial Black" panose="020B0A04020102020204" pitchFamily="34" charset="0"/>
              </a:rPr>
              <a:t>ŽELIMO VAM USPJEH U RJEŠAVANJU ZADATAKA!!! </a:t>
            </a:r>
          </a:p>
          <a:p>
            <a:pPr marL="0" indent="0">
              <a:buNone/>
            </a:pPr>
            <a:endParaRPr lang="hr-HR" sz="36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hr-HR" sz="3600" dirty="0">
              <a:latin typeface="Arial Black" panose="020B0A04020102020204" pitchFamily="34" charset="0"/>
            </a:endParaRPr>
          </a:p>
        </p:txBody>
      </p:sp>
      <p:pic>
        <p:nvPicPr>
          <p:cNvPr id="6" name="Picture 5" descr="http://os-cazma.skole.hr/upload/os-cazma/images/static3/1417/Image/defektolog-repeticije-poduka-pomoc-ucenju-slika-888529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014" y="618517"/>
            <a:ext cx="3174212" cy="2757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789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Arial Black" panose="020B0A04020102020204" pitchFamily="34" charset="0"/>
              </a:rPr>
              <a:t>IDEJA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Stručno - metodički skup u Puli 2015.</a:t>
            </a:r>
          </a:p>
          <a:p>
            <a:pPr marL="0" indent="0">
              <a:buNone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Održana radionica „ Igrajmo se nizovima”</a:t>
            </a:r>
          </a:p>
        </p:txBody>
      </p:sp>
    </p:spTree>
    <p:extLst>
      <p:ext uri="{BB962C8B-B14F-4D97-AF65-F5344CB8AC3E}">
        <p14:creationId xmlns:p14="http://schemas.microsoft.com/office/powerpoint/2010/main" val="63188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fallOve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5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Arial Black" panose="020B0A04020102020204" pitchFamily="34" charset="0"/>
              </a:rPr>
              <a:t>ZAŠTO?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Testovi inteligencije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Enigmatski časopisi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Osnovna škola (niži razredi)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Trogodišnje strukovne škole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Četverogodišnje strukovne škole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Gimnazije</a:t>
            </a: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4469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Arial Black" panose="020B0A04020102020204" pitchFamily="34" charset="0"/>
              </a:rPr>
              <a:t>CILJEVI I ZADACI: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Kroz niz zanimljivih i zabavnih zadataka pokazati kako možemo približiti matematiku učenicima i potaknuti ih da sami  otkrivaju svojstva aritmetičkog i geometrijskog niza i primjenjuju ih u rješavanju problemskih zadataka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69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Zadane podatke i rezultate treba prikazati na različite načine (tablično, grafički, pomoću formula),te procijeniti i komentirati dobivena rješenja</a:t>
            </a:r>
          </a:p>
        </p:txBody>
      </p:sp>
    </p:spTree>
    <p:extLst>
      <p:ext uri="{BB962C8B-B14F-4D97-AF65-F5344CB8AC3E}">
        <p14:creationId xmlns:p14="http://schemas.microsoft.com/office/powerpoint/2010/main" val="1173848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Motivacijski zadaci (uvod u novo gradivo)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Zadaci za ponavljanje i vježbu (rad u paru, timski rad)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Zadaci za provjeru ( kratke provjere znanja, pisani ispiti)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2623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Građanski odgoj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cap="none" dirty="0">
                <a:latin typeface="Arial" panose="020B0604020202020204" pitchFamily="34" charset="0"/>
                <a:cs typeface="Arial" panose="020B0604020202020204" pitchFamily="34" charset="0"/>
              </a:rPr>
              <a:t>Ekološka dimenzija povezana s ostalim dimenzijama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cap="none" dirty="0">
                <a:latin typeface="Arial" panose="020B0604020202020204" pitchFamily="34" charset="0"/>
                <a:cs typeface="Arial" panose="020B0604020202020204" pitchFamily="34" charset="0"/>
              </a:rPr>
              <a:t> Gospodarska dimenzija povezana s ostalim dimenzijama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9760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600" cap="none" dirty="0">
                <a:latin typeface="Arial" panose="020B0604020202020204" pitchFamily="34" charset="0"/>
                <a:cs typeface="Arial" panose="020B0604020202020204" pitchFamily="34" charset="0"/>
              </a:rPr>
              <a:t>Državna matura</a:t>
            </a:r>
          </a:p>
        </p:txBody>
      </p:sp>
    </p:spTree>
    <p:extLst>
      <p:ext uri="{BB962C8B-B14F-4D97-AF65-F5344CB8AC3E}">
        <p14:creationId xmlns:p14="http://schemas.microsoft.com/office/powerpoint/2010/main" val="3454734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274</TotalTime>
  <Words>170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Tw Cen MT</vt:lpstr>
      <vt:lpstr>Wingdings</vt:lpstr>
      <vt:lpstr>Droplet</vt:lpstr>
      <vt:lpstr>IGRAJMO SE NIZOVIMA...</vt:lpstr>
      <vt:lpstr>IDEJA</vt:lpstr>
      <vt:lpstr>PowerPoint Presentation</vt:lpstr>
      <vt:lpstr>ZAŠTO?</vt:lpstr>
      <vt:lpstr>CILJEVI I ZADACI: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IGRAJMO SE NIZOVIMA...</dc:title>
  <dc:creator>Jasminka</dc:creator>
  <cp:lastModifiedBy>Jasminka</cp:lastModifiedBy>
  <cp:revision>37</cp:revision>
  <dcterms:created xsi:type="dcterms:W3CDTF">2016-02-09T12:32:14Z</dcterms:created>
  <dcterms:modified xsi:type="dcterms:W3CDTF">2016-02-16T09:08:13Z</dcterms:modified>
</cp:coreProperties>
</file>