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3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D732-6E66-435E-B791-CA02B1709BA6}" type="datetimeFigureOut">
              <a:rPr lang="sr-Latn-CS" smtClean="0"/>
              <a:pPr/>
              <a:t>19.12.2012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18E02-52ED-46A2-85E4-EBE7EF09D17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7.bin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4.png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8.xml"/><Relationship Id="rId18" Type="http://schemas.openxmlformats.org/officeDocument/2006/relationships/slide" Target="slide26.xml"/><Relationship Id="rId26" Type="http://schemas.openxmlformats.org/officeDocument/2006/relationships/slide" Target="slide16.xml"/><Relationship Id="rId3" Type="http://schemas.openxmlformats.org/officeDocument/2006/relationships/image" Target="../media/image6.jpeg"/><Relationship Id="rId21" Type="http://schemas.openxmlformats.org/officeDocument/2006/relationships/slide" Target="slide21.xml"/><Relationship Id="rId7" Type="http://schemas.openxmlformats.org/officeDocument/2006/relationships/slide" Target="slide5.xml"/><Relationship Id="rId12" Type="http://schemas.openxmlformats.org/officeDocument/2006/relationships/slide" Target="slide27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image" Target="../media/image5.png"/><Relationship Id="rId16" Type="http://schemas.openxmlformats.org/officeDocument/2006/relationships/slide" Target="slide10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slide" Target="slide13.xml"/><Relationship Id="rId23" Type="http://schemas.openxmlformats.org/officeDocument/2006/relationships/slide" Target="slide24.xml"/><Relationship Id="rId28" Type="http://schemas.openxmlformats.org/officeDocument/2006/relationships/image" Target="../media/image7.jpeg"/><Relationship Id="rId10" Type="http://schemas.openxmlformats.org/officeDocument/2006/relationships/slide" Target="slide19.xml"/><Relationship Id="rId19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22.xml"/><Relationship Id="rId14" Type="http://schemas.openxmlformats.org/officeDocument/2006/relationships/slide" Target="slide17.xml"/><Relationship Id="rId22" Type="http://schemas.openxmlformats.org/officeDocument/2006/relationships/slide" Target="slide14.xml"/><Relationship Id="rId27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__SnoAn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BINGO !</a:t>
            </a:r>
            <a:endParaRPr lang="hr-HR" sz="48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7" descr="christmas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928934"/>
            <a:ext cx="2357454" cy="2384243"/>
          </a:xfrm>
          <a:prstGeom prst="rect">
            <a:avLst/>
          </a:prstGeom>
        </p:spPr>
      </p:pic>
      <p:pic>
        <p:nvPicPr>
          <p:cNvPr id="9" name="Picture 8" descr="christmas-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71612"/>
            <a:ext cx="4260453" cy="3476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143108" y="1785926"/>
          <a:ext cx="4286280" cy="1700001"/>
        </p:xfrm>
        <a:graphic>
          <a:graphicData uri="http://schemas.openxmlformats.org/presentationml/2006/ole">
            <p:oleObj spid="_x0000_s22531" name="Equation" r:id="rId4" imgW="1536480" imgH="609480" progId="Equation.DSMT4">
              <p:embed/>
            </p:oleObj>
          </a:graphicData>
        </a:graphic>
      </p:graphicFrame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28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571868" y="2000240"/>
          <a:ext cx="2071702" cy="1437668"/>
        </p:xfrm>
        <a:graphic>
          <a:graphicData uri="http://schemas.openxmlformats.org/presentationml/2006/ole">
            <p:oleObj spid="_x0000_s23555" name="Equation" r:id="rId4" imgW="622080" imgH="431640" progId="Equation.DSMT4">
              <p:embed/>
            </p:oleObj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29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85794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071802" y="2357430"/>
          <a:ext cx="3000396" cy="967983"/>
        </p:xfrm>
        <a:graphic>
          <a:graphicData uri="http://schemas.openxmlformats.org/presentationml/2006/ole">
            <p:oleObj spid="_x0000_s24579" name="Equation" r:id="rId5" imgW="7873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357290" y="1571612"/>
          <a:ext cx="3643338" cy="2428892"/>
        </p:xfrm>
        <a:graphic>
          <a:graphicData uri="http://schemas.openxmlformats.org/presentationml/2006/ole">
            <p:oleObj spid="_x0000_s25603" name="Equation" r:id="rId4" imgW="1600200" imgH="1066680" progId="Equation.DSMT4">
              <p:embed/>
            </p:oleObj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357423" y="1837035"/>
          <a:ext cx="4786345" cy="1141434"/>
        </p:xfrm>
        <a:graphic>
          <a:graphicData uri="http://schemas.openxmlformats.org/presentationml/2006/ole">
            <p:oleObj spid="_x0000_s26627" name="Equation" r:id="rId4" imgW="1650960" imgH="393480" progId="Equation.DSMT4">
              <p:embed/>
            </p:oleObj>
          </a:graphicData>
        </a:graphic>
      </p:graphicFrame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0431" y="2303457"/>
          <a:ext cx="2432574" cy="1196981"/>
        </p:xfrm>
        <a:graphic>
          <a:graphicData uri="http://schemas.openxmlformats.org/presentationml/2006/ole">
            <p:oleObj spid="_x0000_s27651" name="Equation" r:id="rId4" imgW="799920" imgH="393480" progId="Equation.DSMT4">
              <p:embed/>
            </p:oleObj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66"/>
            <a:ext cx="2286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2500298" y="1857364"/>
          <a:ext cx="4191008" cy="864396"/>
        </p:xfrm>
        <a:graphic>
          <a:graphicData uri="http://schemas.openxmlformats.org/presentationml/2006/ole">
            <p:oleObj spid="_x0000_s28675" name="Equation" r:id="rId4" imgW="1231560" imgH="253800" progId="Equation.DSMT4">
              <p:embed/>
            </p:oleObj>
          </a:graphicData>
        </a:graphic>
      </p:graphicFrame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0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0430" y="1714488"/>
          <a:ext cx="2286016" cy="1389539"/>
        </p:xfrm>
        <a:graphic>
          <a:graphicData uri="http://schemas.openxmlformats.org/presentationml/2006/ole">
            <p:oleObj spid="_x0000_s29699" name="Equation" r:id="rId4" imgW="647640" imgH="393480" progId="Equation.DSMT4">
              <p:embed/>
            </p:oleObj>
          </a:graphicData>
        </a:graphic>
      </p:graphicFrame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071810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928663" y="1953302"/>
          <a:ext cx="7072361" cy="547003"/>
        </p:xfrm>
        <a:graphic>
          <a:graphicData uri="http://schemas.openxmlformats.org/presentationml/2006/ole">
            <p:oleObj spid="_x0000_s30723" name="Equation" r:id="rId5" imgW="2628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571472" y="1785926"/>
          <a:ext cx="7702349" cy="928694"/>
        </p:xfrm>
        <a:graphic>
          <a:graphicData uri="http://schemas.openxmlformats.org/presentationml/2006/ole">
            <p:oleObj spid="_x0000_s31747" name="Equation" r:id="rId4" imgW="3581280" imgH="431640" progId="Equation.DSMT4">
              <p:embed/>
            </p:oleObj>
          </a:graphicData>
        </a:graphic>
      </p:graphicFrame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571744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 Math" pitchFamily="18" charset="0"/>
                <a:ea typeface="Cambria Math" pitchFamily="18" charset="0"/>
              </a:rPr>
              <a:t>BINGO TABLICA</a:t>
            </a:r>
            <a:endParaRPr lang="hr-HR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28902" y="2100266"/>
          <a:ext cx="4257676" cy="218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528"/>
                <a:gridCol w="1143008"/>
                <a:gridCol w="1071570"/>
                <a:gridCol w="1071570"/>
              </a:tblGrid>
              <a:tr h="54291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000364" y="1687476"/>
          <a:ext cx="2928958" cy="791733"/>
        </p:xfrm>
        <a:graphic>
          <a:graphicData uri="http://schemas.openxmlformats.org/presentationml/2006/ole">
            <p:oleObj spid="_x0000_s32771" name="Equation" r:id="rId4" imgW="939600" imgH="253800" progId="Equation.DSMT4">
              <p:embed/>
            </p:oleObj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2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143239" y="1857364"/>
          <a:ext cx="3278895" cy="841071"/>
        </p:xfrm>
        <a:graphic>
          <a:graphicData uri="http://schemas.openxmlformats.org/presentationml/2006/ole">
            <p:oleObj spid="_x0000_s33795" name="Equation" r:id="rId4" imgW="990360" imgH="253800" progId="Equation.DSMT4">
              <p:embed/>
            </p:oleObj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214818"/>
            <a:ext cx="3495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286116" y="1643050"/>
          <a:ext cx="2357454" cy="906760"/>
        </p:xfrm>
        <a:graphic>
          <a:graphicData uri="http://schemas.openxmlformats.org/presentationml/2006/ole">
            <p:oleObj spid="_x0000_s34819" name="Equation" r:id="rId4" imgW="660240" imgH="253800" progId="Equation.DSMT4">
              <p:embed/>
            </p:oleObj>
          </a:graphicData>
        </a:graphic>
      </p:graphicFrame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286124"/>
            <a:ext cx="293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500430" y="1857364"/>
          <a:ext cx="2071702" cy="1284563"/>
        </p:xfrm>
        <a:graphic>
          <a:graphicData uri="http://schemas.openxmlformats.org/presentationml/2006/ole">
            <p:oleObj spid="_x0000_s35843" name="Equation" r:id="rId4" imgW="634680" imgH="393480" progId="Equation.DSMT4">
              <p:embed/>
            </p:oleObj>
          </a:graphicData>
        </a:graphic>
      </p:graphicFrame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85728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071538" y="1714488"/>
          <a:ext cx="7092350" cy="2000264"/>
        </p:xfrm>
        <a:graphic>
          <a:graphicData uri="http://schemas.openxmlformats.org/presentationml/2006/ole">
            <p:oleObj spid="_x0000_s36867" name="Equation" r:id="rId4" imgW="2971800" imgH="838080" progId="Equation.DSMT4">
              <p:embed/>
            </p:oleObj>
          </a:graphicData>
        </a:graphic>
      </p:graphicFrame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43306" y="1714488"/>
          <a:ext cx="1714512" cy="926763"/>
        </p:xfrm>
        <a:graphic>
          <a:graphicData uri="http://schemas.openxmlformats.org/presentationml/2006/ole">
            <p:oleObj spid="_x0000_s37891" name="Equation" r:id="rId4" imgW="469800" imgH="253800" progId="Equation.DSMT4">
              <p:embed/>
            </p:oleObj>
          </a:graphicData>
        </a:graphic>
      </p:graphicFrame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286124"/>
            <a:ext cx="1762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143240" y="1785926"/>
          <a:ext cx="2714643" cy="920349"/>
        </p:xfrm>
        <a:graphic>
          <a:graphicData uri="http://schemas.openxmlformats.org/presentationml/2006/ole">
            <p:oleObj spid="_x0000_s38915" name="Equation" r:id="rId4" imgW="749160" imgH="253800" progId="Equation.DSMT4">
              <p:embed/>
            </p:oleObj>
          </a:graphicData>
        </a:graphic>
      </p:graphicFrame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57174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14744" y="2000240"/>
          <a:ext cx="1666877" cy="900326"/>
        </p:xfrm>
        <a:graphic>
          <a:graphicData uri="http://schemas.openxmlformats.org/presentationml/2006/ole">
            <p:oleObj spid="_x0000_s39938" name="Equation" r:id="rId3" imgW="469800" imgH="253800" progId="Equation.DSMT4">
              <p:embed/>
            </p:oleObj>
          </a:graphicData>
        </a:graphic>
      </p:graphicFrame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8604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43240" y="2129885"/>
          <a:ext cx="2500330" cy="926048"/>
        </p:xfrm>
        <a:graphic>
          <a:graphicData uri="http://schemas.openxmlformats.org/presentationml/2006/ole">
            <p:oleObj spid="_x0000_s40963" name="Equation" r:id="rId4" imgW="685800" imgH="253800" progId="Equation.DSMT4">
              <p:embed/>
            </p:oleObj>
          </a:graphicData>
        </a:graphic>
      </p:graphicFrame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886325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7488" y="790594"/>
          <a:ext cx="8712200" cy="5353050"/>
        </p:xfrm>
        <a:graphic>
          <a:graphicData uri="http://schemas.openxmlformats.org/presentationml/2006/ole">
            <p:oleObj spid="_x0000_s4097" name="Equation" r:id="rId3" imgW="3886200" imgH="238752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>
                <a:latin typeface="Cambria Math" pitchFamily="18" charset="0"/>
                <a:ea typeface="Cambria Math" pitchFamily="18" charset="0"/>
              </a:rPr>
              <a:t>Dobitni brojevi:</a:t>
            </a:r>
            <a:endParaRPr lang="hr-HR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 r="70589" b="54102"/>
          <a:stretch>
            <a:fillRect/>
          </a:stretch>
        </p:blipFill>
        <p:spPr bwMode="auto">
          <a:xfrm>
            <a:off x="0" y="0"/>
            <a:ext cx="1071538" cy="10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87" descr="Set-Of-Glossy-Christmas-Balls-On-White-Background-Vector-Illustration-23c3fa0.jpg"/>
          <p:cNvPicPr>
            <a:picLocks noChangeAspect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>
          <a:xfrm>
            <a:off x="5643570" y="3714752"/>
            <a:ext cx="2714644" cy="2571768"/>
          </a:xfrm>
          <a:prstGeom prst="rect">
            <a:avLst/>
          </a:prstGeom>
        </p:spPr>
      </p:pic>
      <p:pic>
        <p:nvPicPr>
          <p:cNvPr id="87" name="Picture 86" descr="Set-Of-Glossy-Christmas-Balls-On-White-Background-Vector-Illustration-23c3fa0.jpg"/>
          <p:cNvPicPr>
            <a:picLocks noChangeAspect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>
          <a:xfrm>
            <a:off x="642910" y="3857628"/>
            <a:ext cx="2714644" cy="2571768"/>
          </a:xfrm>
          <a:prstGeom prst="rect">
            <a:avLst/>
          </a:prstGeom>
        </p:spPr>
      </p:pic>
      <p:pic>
        <p:nvPicPr>
          <p:cNvPr id="86" name="Picture 85" descr="Set-Of-Glossy-Christmas-Balls-On-White-Background-Vector-Illustration-23c3fa0.jpg"/>
          <p:cNvPicPr>
            <a:picLocks noChangeAspect="1"/>
          </p:cNvPicPr>
          <p:nvPr/>
        </p:nvPicPr>
        <p:blipFill>
          <a:blip r:embed="rId3" cstate="print"/>
          <a:srcRect t="5263" r="5263"/>
          <a:stretch>
            <a:fillRect/>
          </a:stretch>
        </p:blipFill>
        <p:spPr>
          <a:xfrm>
            <a:off x="3143240" y="3786190"/>
            <a:ext cx="2571768" cy="2571768"/>
          </a:xfrm>
          <a:prstGeom prst="rect">
            <a:avLst/>
          </a:prstGeom>
        </p:spPr>
      </p:pic>
      <p:pic>
        <p:nvPicPr>
          <p:cNvPr id="85" name="Picture 84" descr="Set-Of-Glossy-Christmas-Balls-On-White-Background-Vector-Illustration-23c3fa0.jpg"/>
          <p:cNvPicPr>
            <a:picLocks noChangeAspect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>
          <a:xfrm>
            <a:off x="5572132" y="1285860"/>
            <a:ext cx="2714644" cy="2571768"/>
          </a:xfrm>
          <a:prstGeom prst="rect">
            <a:avLst/>
          </a:prstGeom>
        </p:spPr>
      </p:pic>
      <p:pic>
        <p:nvPicPr>
          <p:cNvPr id="84" name="Picture 83" descr="Set-Of-Glossy-Christmas-Balls-On-White-Background-Vector-Illustration-23c3fa0.jpg"/>
          <p:cNvPicPr>
            <a:picLocks noChangeAspect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>
          <a:xfrm>
            <a:off x="3143240" y="1357298"/>
            <a:ext cx="2714644" cy="2571768"/>
          </a:xfrm>
          <a:prstGeom prst="rect">
            <a:avLst/>
          </a:prstGeom>
        </p:spPr>
      </p:pic>
      <p:pic>
        <p:nvPicPr>
          <p:cNvPr id="83" name="Picture 82" descr="Set-Of-Glossy-Christmas-Balls-On-White-Background-Vector-Illustration-23c3fa0.jpg"/>
          <p:cNvPicPr>
            <a:picLocks noChangeAspect="1"/>
          </p:cNvPicPr>
          <p:nvPr/>
        </p:nvPicPr>
        <p:blipFill>
          <a:blip r:embed="rId3" cstate="print"/>
          <a:srcRect t="5263"/>
          <a:stretch>
            <a:fillRect/>
          </a:stretch>
        </p:blipFill>
        <p:spPr>
          <a:xfrm>
            <a:off x="642910" y="1357298"/>
            <a:ext cx="2714644" cy="257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11429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5" name="TextBox 34"/>
          <p:cNvSpPr txBox="1"/>
          <p:nvPr/>
        </p:nvSpPr>
        <p:spPr>
          <a:xfrm>
            <a:off x="1142976" y="171448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4" action="ppaction://hlinksldjump"/>
              </a:rPr>
              <a:t>1</a:t>
            </a:r>
            <a:endParaRPr lang="hr-HR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2428860" y="17144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hlinkClick r:id="rId5" action="ppaction://hlinksldjump"/>
              </a:rPr>
              <a:t>2</a:t>
            </a:r>
            <a:endParaRPr lang="hr-HR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3643306" y="171448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6" action="ppaction://hlinksldjump"/>
              </a:rPr>
              <a:t>3</a:t>
            </a:r>
            <a:endParaRPr lang="hr-HR" sz="3600" dirty="0"/>
          </a:p>
        </p:txBody>
      </p:sp>
      <p:sp>
        <p:nvSpPr>
          <p:cNvPr id="38" name="TextBox 37"/>
          <p:cNvSpPr txBox="1"/>
          <p:nvPr/>
        </p:nvSpPr>
        <p:spPr>
          <a:xfrm>
            <a:off x="4929190" y="164305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7" action="ppaction://hlinksldjump"/>
              </a:rPr>
              <a:t>4</a:t>
            </a:r>
            <a:endParaRPr lang="hr-HR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6072198" y="1639661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8" action="ppaction://hlinksldjump"/>
              </a:rPr>
              <a:t>5</a:t>
            </a:r>
            <a:endParaRPr lang="hr-HR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7358082" y="164305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9" action="ppaction://hlinksldjump"/>
              </a:rPr>
              <a:t>6</a:t>
            </a:r>
            <a:endParaRPr lang="hr-HR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1142976" y="292893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0" action="ppaction://hlinksldjump"/>
              </a:rPr>
              <a:t>7</a:t>
            </a:r>
            <a:endParaRPr lang="hr-HR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2428860" y="292893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1" action="ppaction://hlinksldjump"/>
              </a:rPr>
              <a:t>8</a:t>
            </a:r>
            <a:endParaRPr lang="hr-HR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3643306" y="292893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2" action="ppaction://hlinksldjump"/>
              </a:rPr>
              <a:t>9</a:t>
            </a:r>
            <a:endParaRPr lang="hr-HR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4786314" y="292893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3" action="ppaction://hlinksldjump"/>
              </a:rPr>
              <a:t>10</a:t>
            </a:r>
            <a:endParaRPr lang="hr-HR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6000760" y="285749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4" action="ppaction://hlinksldjump"/>
              </a:rPr>
              <a:t>11</a:t>
            </a:r>
            <a:endParaRPr lang="hr-HR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215206" y="285749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5" action="ppaction://hlinksldjump"/>
              </a:rPr>
              <a:t>12</a:t>
            </a:r>
            <a:endParaRPr lang="hr-HR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1000100" y="4211429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6" action="ppaction://hlinksldjump"/>
              </a:rPr>
              <a:t>13</a:t>
            </a:r>
            <a:endParaRPr lang="hr-HR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5984" y="414338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7" action="ppaction://hlinksldjump"/>
              </a:rPr>
              <a:t>14</a:t>
            </a:r>
            <a:endParaRPr lang="hr-HR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3571868" y="4139991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8" action="ppaction://hlinksldjump"/>
              </a:rPr>
              <a:t>15</a:t>
            </a:r>
            <a:endParaRPr lang="hr-HR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4786314" y="414338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19" action="ppaction://hlinksldjump"/>
              </a:rPr>
              <a:t>16</a:t>
            </a:r>
            <a:endParaRPr lang="hr-HR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6000760" y="407194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0" action="ppaction://hlinksldjump"/>
              </a:rPr>
              <a:t>17</a:t>
            </a:r>
            <a:endParaRPr lang="hr-HR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7286644" y="407194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1" action="ppaction://hlinksldjump"/>
              </a:rPr>
              <a:t>18</a:t>
            </a:r>
            <a:endParaRPr lang="hr-HR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1000100" y="542587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2" action="ppaction://hlinksldjump"/>
              </a:rPr>
              <a:t>19</a:t>
            </a:r>
            <a:endParaRPr lang="hr-HR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2285984" y="542926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3" action="ppaction://hlinksldjump"/>
              </a:rPr>
              <a:t>20</a:t>
            </a:r>
            <a:endParaRPr lang="hr-HR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3571868" y="535782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4" action="ppaction://hlinksldjump"/>
              </a:rPr>
              <a:t>21</a:t>
            </a:r>
            <a:endParaRPr lang="hr-HR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4786314" y="535782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5" action="ppaction://hlinksldjump"/>
              </a:rPr>
              <a:t>22</a:t>
            </a:r>
            <a:endParaRPr lang="hr-HR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6072198" y="52863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6" action="ppaction://hlinksldjump"/>
              </a:rPr>
              <a:t>23</a:t>
            </a:r>
            <a:endParaRPr lang="hr-HR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7286644" y="52863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hlinkClick r:id="rId27" action="ppaction://hlinksldjump"/>
              </a:rPr>
              <a:t>24</a:t>
            </a:r>
            <a:endParaRPr lang="hr-HR" sz="3600" dirty="0"/>
          </a:p>
        </p:txBody>
      </p:sp>
      <p:pic>
        <p:nvPicPr>
          <p:cNvPr id="89" name="Picture 1"/>
          <p:cNvPicPr>
            <a:picLocks noChangeAspect="1" noChangeArrowheads="1"/>
          </p:cNvPicPr>
          <p:nvPr/>
        </p:nvPicPr>
        <p:blipFill>
          <a:blip r:embed="rId2" cstate="print"/>
          <a:srcRect l="70588" b="54102"/>
          <a:stretch>
            <a:fillRect/>
          </a:stretch>
        </p:blipFill>
        <p:spPr bwMode="auto">
          <a:xfrm>
            <a:off x="8072430" y="0"/>
            <a:ext cx="1071570" cy="107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89" descr="reindeers1.jpg"/>
          <p:cNvPicPr>
            <a:picLocks noChangeAspect="1"/>
          </p:cNvPicPr>
          <p:nvPr/>
        </p:nvPicPr>
        <p:blipFill>
          <a:blip r:embed="rId28" cstate="print"/>
          <a:srcRect t="9822"/>
          <a:stretch>
            <a:fillRect/>
          </a:stretch>
        </p:blipFill>
        <p:spPr>
          <a:xfrm>
            <a:off x="2428860" y="71414"/>
            <a:ext cx="3952886" cy="131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Equation" r:id="rId3" imgW="114120" imgH="215640" progId="Equation.3">
              <p:embed/>
            </p:oleObj>
          </a:graphicData>
        </a:graphic>
      </p:graphicFrame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49588" y="1649413"/>
          <a:ext cx="3551238" cy="1185862"/>
        </p:xfrm>
        <a:graphic>
          <a:graphicData uri="http://schemas.openxmlformats.org/presentationml/2006/ole">
            <p:oleObj spid="_x0000_s2051" name="Equation" r:id="rId5" imgW="838080" imgH="279360" progId="Equation.DSMT4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21429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2214546" y="1785927"/>
          <a:ext cx="5368324" cy="1022362"/>
        </p:xfrm>
        <a:graphic>
          <a:graphicData uri="http://schemas.openxmlformats.org/presentationml/2006/ole">
            <p:oleObj spid="_x0000_s41985" name="Equation" r:id="rId4" imgW="1333440" imgH="253800" progId="Equation.DSMT4">
              <p:embed/>
            </p:oleObj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38613" y="3208338"/>
          <a:ext cx="471487" cy="889000"/>
        </p:xfrm>
        <a:graphic>
          <a:graphicData uri="http://schemas.openxmlformats.org/presentationml/2006/ole">
            <p:oleObj spid="_x0000_s3074" name="Equation" r:id="rId3" imgW="114120" imgH="215640" progId="Equation.3">
              <p:embed/>
            </p:oleObj>
          </a:graphicData>
        </a:graphic>
      </p:graphicFrame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00125" y="1289050"/>
          <a:ext cx="6286500" cy="1947863"/>
        </p:xfrm>
        <a:graphic>
          <a:graphicData uri="http://schemas.openxmlformats.org/presentationml/2006/ole">
            <p:oleObj spid="_x0000_s3076" name="Equation" r:id="rId5" imgW="2336760" imgH="723600" progId="Equation.DSMT4">
              <p:embed/>
            </p:oleObj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643182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1214414" y="1857364"/>
          <a:ext cx="6750478" cy="857246"/>
        </p:xfrm>
        <a:graphic>
          <a:graphicData uri="http://schemas.openxmlformats.org/presentationml/2006/ole">
            <p:oleObj spid="_x0000_s20483" name="Equation" r:id="rId4" imgW="2400120" imgH="304560" progId="Equation.DSMT4">
              <p:embed/>
            </p:oleObj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28604"/>
            <a:ext cx="1214446" cy="14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1428760" cy="9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 algn="ctr">
              <a:buNone/>
            </a:pPr>
            <a:endParaRPr lang="hr-HR" dirty="0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429520" y="5929330"/>
            <a:ext cx="1000132" cy="4286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7198" y="2011363"/>
          <a:ext cx="6169512" cy="846133"/>
        </p:xfrm>
        <a:graphic>
          <a:graphicData uri="http://schemas.openxmlformats.org/presentationml/2006/ole">
            <p:oleObj spid="_x0000_s21507" name="Equation" r:id="rId5" imgW="222228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59</Words>
  <Application>Microsoft Office PowerPoint</Application>
  <PresentationFormat>On-screen Show (4:3)</PresentationFormat>
  <Paragraphs>60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BINGO !</vt:lpstr>
      <vt:lpstr>BINGO TABLICA</vt:lpstr>
      <vt:lpstr>Dobitni brojevi:</vt:lpstr>
      <vt:lpstr>Slide 4</vt:lpstr>
      <vt:lpstr> 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  <vt:lpstr>ZADATAK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</dc:creator>
  <cp:lastModifiedBy>Ivana</cp:lastModifiedBy>
  <cp:revision>71</cp:revision>
  <dcterms:created xsi:type="dcterms:W3CDTF">2011-10-10T15:25:24Z</dcterms:created>
  <dcterms:modified xsi:type="dcterms:W3CDTF">2012-12-19T08:43:33Z</dcterms:modified>
</cp:coreProperties>
</file>