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78" r:id="rId3"/>
    <p:sldId id="259" r:id="rId4"/>
    <p:sldId id="260" r:id="rId5"/>
    <p:sldId id="271" r:id="rId6"/>
    <p:sldId id="284" r:id="rId7"/>
    <p:sldId id="272" r:id="rId8"/>
    <p:sldId id="273" r:id="rId9"/>
    <p:sldId id="274" r:id="rId10"/>
    <p:sldId id="285" r:id="rId11"/>
    <p:sldId id="275" r:id="rId12"/>
    <p:sldId id="276" r:id="rId13"/>
    <p:sldId id="279" r:id="rId14"/>
    <p:sldId id="280" r:id="rId15"/>
    <p:sldId id="281" r:id="rId16"/>
    <p:sldId id="282" r:id="rId17"/>
    <p:sldId id="283" r:id="rId18"/>
    <p:sldId id="262" r:id="rId19"/>
    <p:sldId id="263" r:id="rId20"/>
    <p:sldId id="264" r:id="rId21"/>
    <p:sldId id="265" r:id="rId22"/>
    <p:sldId id="266" r:id="rId23"/>
    <p:sldId id="257" r:id="rId24"/>
    <p:sldId id="261" r:id="rId25"/>
    <p:sldId id="267" r:id="rId26"/>
    <p:sldId id="268" r:id="rId27"/>
    <p:sldId id="269" r:id="rId28"/>
    <p:sldId id="258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780E"/>
    <a:srgbClr val="FFFFCC"/>
    <a:srgbClr val="FFFF66"/>
    <a:srgbClr val="6600FF"/>
    <a:srgbClr val="81ABFF"/>
    <a:srgbClr val="FFCCFF"/>
    <a:srgbClr val="6699FF"/>
    <a:srgbClr val="FAFE4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10.wmf"/><Relationship Id="rId1" Type="http://schemas.openxmlformats.org/officeDocument/2006/relationships/image" Target="../media/image74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10.wmf"/><Relationship Id="rId6" Type="http://schemas.openxmlformats.org/officeDocument/2006/relationships/image" Target="../media/image98.wmf"/><Relationship Id="rId5" Type="http://schemas.openxmlformats.org/officeDocument/2006/relationships/image" Target="../media/image97.wmf"/><Relationship Id="rId4" Type="http://schemas.openxmlformats.org/officeDocument/2006/relationships/image" Target="../media/image9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6" Type="http://schemas.openxmlformats.org/officeDocument/2006/relationships/image" Target="../media/image104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82" y="234"/>
              <a:ext cx="1863" cy="3634"/>
              <a:chOff x="3003" y="769"/>
              <a:chExt cx="1863" cy="3634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69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7" y="1798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58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68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36" y="2206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86" y="1319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3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4" y="111"/>
              <a:ext cx="356" cy="608"/>
              <a:chOff x="1736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36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95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9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299"/>
              <a:ext cx="500" cy="500"/>
              <a:chOff x="1727" y="875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75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903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6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55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31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</p:grpSp>
      <p:sp>
        <p:nvSpPr>
          <p:cNvPr id="12497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65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497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B3269-C896-4849-9283-751C4A1E0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630A6-68B2-4DCA-A30D-2E3B502FD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8ECB7-62B5-4A4F-83F4-B69EACA65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A792A-F005-41DB-B8B1-A246A6612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85A30-2D7E-401A-BD4F-26A9527A1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3F15B-1DAC-4A80-8B34-1C418494B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D8A2C-67D2-40C5-96FF-A1D08541A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4F277-E8DC-4F30-8863-32531E3AF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FACA7-71D3-4D2D-B0CA-7CE85686A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03793-E8A9-4579-A9BD-A8ED396BD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86972-9BBF-426E-9B94-C615C903D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23907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grpSp>
          <p:nvGrpSpPr>
            <p:cNvPr id="21514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23909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23910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23911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sp>
          <p:nvSpPr>
            <p:cNvPr id="123912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grpSp>
          <p:nvGrpSpPr>
            <p:cNvPr id="21516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23914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23915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23916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23917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23918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grpSp>
            <p:nvGrpSpPr>
              <p:cNvPr id="21548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23920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123921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123922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84" y="1723"/>
                  <a:ext cx="60" cy="28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hr-HR"/>
                </a:p>
              </p:txBody>
            </p:sp>
          </p:grpSp>
        </p:grpSp>
        <p:grpSp>
          <p:nvGrpSpPr>
            <p:cNvPr id="21517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23924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23925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23926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21518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23928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23929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23930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21519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23932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23933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23934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sp>
          <p:nvSpPr>
            <p:cNvPr id="123935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3936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3937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3938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3939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3940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3941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3942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3943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3944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3945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3946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3947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3948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</p:grpSp>
      <p:sp>
        <p:nvSpPr>
          <p:cNvPr id="12394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95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5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5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FDF8C4E-F210-4BEE-ACBF-8B25830AF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2" name="Picture 51" descr="Fraction">
            <a:hlinkClick r:id="rId14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67600" y="4724400"/>
            <a:ext cx="1377950" cy="175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urlz MT" pitchFamily="82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urlz MT" pitchFamily="82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urlz MT" pitchFamily="82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urlz MT" pitchFamily="82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urlz MT" pitchFamily="82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urlz MT" pitchFamily="82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urlz MT" pitchFamily="82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urlz MT" pitchFamily="8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Rockwell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slide" Target="slide28.xml"/><Relationship Id="rId5" Type="http://schemas.openxmlformats.org/officeDocument/2006/relationships/oleObject" Target="../embeddings/oleObject38.bin"/><Relationship Id="rId4" Type="http://schemas.openxmlformats.org/officeDocument/2006/relationships/slide" Target="slide25.xml"/><Relationship Id="rId9" Type="http://schemas.openxmlformats.org/officeDocument/2006/relationships/oleObject" Target="../embeddings/oleObject4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slide" Target="slide28.xml"/><Relationship Id="rId5" Type="http://schemas.openxmlformats.org/officeDocument/2006/relationships/oleObject" Target="../embeddings/oleObject43.bin"/><Relationship Id="rId4" Type="http://schemas.openxmlformats.org/officeDocument/2006/relationships/slide" Target="slide26.xml"/><Relationship Id="rId9" Type="http://schemas.openxmlformats.org/officeDocument/2006/relationships/oleObject" Target="../embeddings/oleObject4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slide" Target="slide27.xml"/><Relationship Id="rId5" Type="http://schemas.openxmlformats.org/officeDocument/2006/relationships/oleObject" Target="../embeddings/oleObject48.bin"/><Relationship Id="rId4" Type="http://schemas.openxmlformats.org/officeDocument/2006/relationships/slide" Target="slide28.xml"/><Relationship Id="rId9" Type="http://schemas.openxmlformats.org/officeDocument/2006/relationships/oleObject" Target="../embeddings/oleObject5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oleObject" Target="../embeddings/oleObject52.bin"/><Relationship Id="rId7" Type="http://schemas.openxmlformats.org/officeDocument/2006/relationships/slide" Target="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slide" Target="slide28.xml"/><Relationship Id="rId9" Type="http://schemas.openxmlformats.org/officeDocument/2006/relationships/oleObject" Target="../embeddings/oleObject5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oleObject" Target="../embeddings/oleObject57.bin"/><Relationship Id="rId7" Type="http://schemas.openxmlformats.org/officeDocument/2006/relationships/slide" Target="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slide" Target="slide28.xml"/><Relationship Id="rId9" Type="http://schemas.openxmlformats.org/officeDocument/2006/relationships/oleObject" Target="../embeddings/oleObject6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slide" Target="slide28.xml"/><Relationship Id="rId5" Type="http://schemas.openxmlformats.org/officeDocument/2006/relationships/oleObject" Target="../embeddings/oleObject63.bin"/><Relationship Id="rId4" Type="http://schemas.openxmlformats.org/officeDocument/2006/relationships/slide" Target="slide25.xml"/><Relationship Id="rId9" Type="http://schemas.openxmlformats.org/officeDocument/2006/relationships/oleObject" Target="../embeddings/oleObject6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slide" Target="slide26.xml"/><Relationship Id="rId5" Type="http://schemas.openxmlformats.org/officeDocument/2006/relationships/oleObject" Target="../embeddings/oleObject68.bin"/><Relationship Id="rId4" Type="http://schemas.openxmlformats.org/officeDocument/2006/relationships/slide" Target="slide28.xml"/><Relationship Id="rId9" Type="http://schemas.openxmlformats.org/officeDocument/2006/relationships/oleObject" Target="../embeddings/oleObject7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4.bin"/><Relationship Id="rId5" Type="http://schemas.openxmlformats.org/officeDocument/2006/relationships/slide" Target="slide28.xml"/><Relationship Id="rId10" Type="http://schemas.openxmlformats.org/officeDocument/2006/relationships/oleObject" Target="../embeddings/oleObject77.bin"/><Relationship Id="rId4" Type="http://schemas.openxmlformats.org/officeDocument/2006/relationships/oleObject" Target="../embeddings/oleObject73.bin"/><Relationship Id="rId9" Type="http://schemas.openxmlformats.org/officeDocument/2006/relationships/slide" Target="slide2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slide" Target="slide28.xml"/><Relationship Id="rId5" Type="http://schemas.openxmlformats.org/officeDocument/2006/relationships/oleObject" Target="../embeddings/oleObject79.bin"/><Relationship Id="rId4" Type="http://schemas.openxmlformats.org/officeDocument/2006/relationships/slide" Target="slide23.xml"/><Relationship Id="rId9" Type="http://schemas.openxmlformats.org/officeDocument/2006/relationships/oleObject" Target="../embeddings/oleObject8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slide" Target="slide24.xml"/><Relationship Id="rId5" Type="http://schemas.openxmlformats.org/officeDocument/2006/relationships/oleObject" Target="../embeddings/oleObject84.bin"/><Relationship Id="rId4" Type="http://schemas.openxmlformats.org/officeDocument/2006/relationships/slide" Target="slide28.xml"/><Relationship Id="rId9" Type="http://schemas.openxmlformats.org/officeDocument/2006/relationships/oleObject" Target="../embeddings/oleObject8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0.xml"/><Relationship Id="rId18" Type="http://schemas.openxmlformats.org/officeDocument/2006/relationships/slide" Target="slide7.xml"/><Relationship Id="rId3" Type="http://schemas.openxmlformats.org/officeDocument/2006/relationships/slide" Target="slide8.xml"/><Relationship Id="rId7" Type="http://schemas.openxmlformats.org/officeDocument/2006/relationships/slide" Target="slide9.xml"/><Relationship Id="rId12" Type="http://schemas.openxmlformats.org/officeDocument/2006/relationships/slide" Target="slide15.xml"/><Relationship Id="rId17" Type="http://schemas.openxmlformats.org/officeDocument/2006/relationships/slide" Target="slide21.xml"/><Relationship Id="rId2" Type="http://schemas.openxmlformats.org/officeDocument/2006/relationships/slide" Target="slide3.xml"/><Relationship Id="rId16" Type="http://schemas.openxmlformats.org/officeDocument/2006/relationships/slide" Target="slide16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11.xml"/><Relationship Id="rId5" Type="http://schemas.openxmlformats.org/officeDocument/2006/relationships/slide" Target="slide18.xml"/><Relationship Id="rId15" Type="http://schemas.openxmlformats.org/officeDocument/2006/relationships/slide" Target="slide12.xml"/><Relationship Id="rId10" Type="http://schemas.openxmlformats.org/officeDocument/2006/relationships/slide" Target="slide5.xml"/><Relationship Id="rId19" Type="http://schemas.openxmlformats.org/officeDocument/2006/relationships/slide" Target="slide17.xml"/><Relationship Id="rId4" Type="http://schemas.openxmlformats.org/officeDocument/2006/relationships/slide" Target="slide13.xml"/><Relationship Id="rId9" Type="http://schemas.openxmlformats.org/officeDocument/2006/relationships/slide" Target="slide19.xml"/><Relationship Id="rId14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slide" Target="slide25.xml"/><Relationship Id="rId5" Type="http://schemas.openxmlformats.org/officeDocument/2006/relationships/oleObject" Target="../embeddings/oleObject89.bin"/><Relationship Id="rId4" Type="http://schemas.openxmlformats.org/officeDocument/2006/relationships/slide" Target="slide28.xml"/><Relationship Id="rId9" Type="http://schemas.openxmlformats.org/officeDocument/2006/relationships/oleObject" Target="../embeddings/oleObject9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95.bin"/><Relationship Id="rId5" Type="http://schemas.openxmlformats.org/officeDocument/2006/relationships/oleObject" Target="../embeddings/oleObject94.bin"/><Relationship Id="rId10" Type="http://schemas.openxmlformats.org/officeDocument/2006/relationships/oleObject" Target="../embeddings/oleObject98.bin"/><Relationship Id="rId4" Type="http://schemas.openxmlformats.org/officeDocument/2006/relationships/slide" Target="slide28.xml"/><Relationship Id="rId9" Type="http://schemas.openxmlformats.org/officeDocument/2006/relationships/oleObject" Target="../embeddings/oleObject97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3" Type="http://schemas.openxmlformats.org/officeDocument/2006/relationships/slide" Target="slide27.xml"/><Relationship Id="rId7" Type="http://schemas.openxmlformats.org/officeDocument/2006/relationships/oleObject" Target="../embeddings/oleObject10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00.bin"/><Relationship Id="rId5" Type="http://schemas.openxmlformats.org/officeDocument/2006/relationships/slide" Target="slide28.xml"/><Relationship Id="rId10" Type="http://schemas.openxmlformats.org/officeDocument/2006/relationships/oleObject" Target="../embeddings/oleObject104.bin"/><Relationship Id="rId4" Type="http://schemas.openxmlformats.org/officeDocument/2006/relationships/oleObject" Target="../embeddings/oleObject99.bin"/><Relationship Id="rId9" Type="http://schemas.openxmlformats.org/officeDocument/2006/relationships/oleObject" Target="../embeddings/oleObject10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slide" Target="slide28.xml"/><Relationship Id="rId5" Type="http://schemas.openxmlformats.org/officeDocument/2006/relationships/oleObject" Target="../embeddings/oleObject2.bin"/><Relationship Id="rId4" Type="http://schemas.openxmlformats.org/officeDocument/2006/relationships/slide" Target="slide23.xml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6.bin"/><Relationship Id="rId7" Type="http://schemas.openxmlformats.org/officeDocument/2006/relationships/slide" Target="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1.bin"/><Relationship Id="rId4" Type="http://schemas.openxmlformats.org/officeDocument/2006/relationships/slide" Target="slide28.xml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2.bin"/><Relationship Id="rId7" Type="http://schemas.openxmlformats.org/officeDocument/2006/relationships/slide" Target="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slide" Target="slide28.xml"/><Relationship Id="rId9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7.bin"/><Relationship Id="rId7" Type="http://schemas.openxmlformats.org/officeDocument/2006/relationships/slide" Target="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slide" Target="slide28.xml"/><Relationship Id="rId9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2.bin"/><Relationship Id="rId7" Type="http://schemas.openxmlformats.org/officeDocument/2006/relationships/slide" Target="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slide" Target="slide28.xml"/><Relationship Id="rId9" Type="http://schemas.openxmlformats.org/officeDocument/2006/relationships/oleObject" Target="../embeddings/oleObject2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slide" Target="slide23.xml"/><Relationship Id="rId5" Type="http://schemas.openxmlformats.org/officeDocument/2006/relationships/oleObject" Target="../embeddings/oleObject28.bin"/><Relationship Id="rId4" Type="http://schemas.openxmlformats.org/officeDocument/2006/relationships/slide" Target="slide28.xml"/><Relationship Id="rId9" Type="http://schemas.openxmlformats.org/officeDocument/2006/relationships/oleObject" Target="../embeddings/oleObject3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slide" Target="slide28.xml"/><Relationship Id="rId5" Type="http://schemas.openxmlformats.org/officeDocument/2006/relationships/oleObject" Target="../embeddings/oleObject33.bin"/><Relationship Id="rId4" Type="http://schemas.openxmlformats.org/officeDocument/2006/relationships/slide" Target="slide24.xml"/><Relationship Id="rId9" Type="http://schemas.openxmlformats.org/officeDocument/2006/relationships/oleObject" Target="../embeddings/oleObject3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53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00400" y="5257800"/>
            <a:ext cx="5381625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hr-HR" sz="3600" kern="10">
              <a:ln w="3175">
                <a:solidFill>
                  <a:srgbClr val="FFFFCC"/>
                </a:solidFill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Bookman Old Style"/>
            </a:endParaRPr>
          </a:p>
        </p:txBody>
      </p:sp>
      <p:sp>
        <p:nvSpPr>
          <p:cNvPr id="2108" name="Rectangle 60"/>
          <p:cNvSpPr>
            <a:spLocks noGrp="1" noChangeArrowheads="1"/>
          </p:cNvSpPr>
          <p:nvPr>
            <p:ph type="ctrTitle"/>
          </p:nvPr>
        </p:nvSpPr>
        <p:spPr>
          <a:xfrm>
            <a:off x="1447800" y="228600"/>
            <a:ext cx="6192838" cy="3581400"/>
          </a:xfrm>
        </p:spPr>
        <p:txBody>
          <a:bodyPr/>
          <a:lstStyle/>
          <a:p>
            <a:pPr eaLnBrk="1" hangingPunct="1">
              <a:defRPr/>
            </a:pPr>
            <a:r>
              <a:rPr lang="hr-HR" sz="72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Izazov korijena</a:t>
            </a:r>
            <a:endParaRPr lang="en-US" sz="7200" b="1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472487" cy="1314450"/>
          </a:xfrm>
        </p:spPr>
        <p:txBody>
          <a:bodyPr/>
          <a:lstStyle/>
          <a:p>
            <a:pPr eaLnBrk="1" hangingPunct="1">
              <a:defRPr/>
            </a:pPr>
            <a:r>
              <a:rPr lang="hr-HR" sz="4800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ODUZIMANJE ZA 3</a:t>
            </a:r>
            <a:r>
              <a:rPr lang="en-US" sz="4800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00</a:t>
            </a:r>
          </a:p>
        </p:txBody>
      </p:sp>
      <p:sp>
        <p:nvSpPr>
          <p:cNvPr id="10248" name="Rectangle 4"/>
          <p:cNvSpPr>
            <a:spLocks noChangeArrowheads="1"/>
          </p:cNvSpPr>
          <p:nvPr/>
        </p:nvSpPr>
        <p:spPr bwMode="auto">
          <a:xfrm>
            <a:off x="1600200" y="35052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0249" name="Rectangle 5"/>
          <p:cNvSpPr>
            <a:spLocks noChangeArrowheads="1"/>
          </p:cNvSpPr>
          <p:nvPr/>
        </p:nvSpPr>
        <p:spPr bwMode="auto">
          <a:xfrm>
            <a:off x="4038600" y="35052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0250" name="Rectangle 6"/>
          <p:cNvSpPr>
            <a:spLocks noChangeArrowheads="1"/>
          </p:cNvSpPr>
          <p:nvPr/>
        </p:nvSpPr>
        <p:spPr bwMode="auto">
          <a:xfrm>
            <a:off x="4038600" y="48006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0251" name="Rectangle 7"/>
          <p:cNvSpPr>
            <a:spLocks noChangeArrowheads="1"/>
          </p:cNvSpPr>
          <p:nvPr/>
        </p:nvSpPr>
        <p:spPr bwMode="auto">
          <a:xfrm>
            <a:off x="1600200" y="48006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025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0242" name="Object 8"/>
          <p:cNvGraphicFramePr>
            <a:graphicFrameLocks noChangeAspect="1"/>
          </p:cNvGraphicFramePr>
          <p:nvPr/>
        </p:nvGraphicFramePr>
        <p:xfrm>
          <a:off x="2562225" y="1900238"/>
          <a:ext cx="2913063" cy="1046162"/>
        </p:xfrm>
        <a:graphic>
          <a:graphicData uri="http://schemas.openxmlformats.org/presentationml/2006/ole">
            <p:oleObj spid="_x0000_s38914" name="Equation" r:id="rId3" imgW="634680" imgH="228600" progId="Equation.3">
              <p:embed/>
            </p:oleObj>
          </a:graphicData>
        </a:graphic>
      </p:graphicFrame>
      <p:graphicFrame>
        <p:nvGraphicFramePr>
          <p:cNvPr id="10243" name="Object 9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2489200" y="3784600"/>
          <a:ext cx="254000" cy="330200"/>
        </p:xfrm>
        <a:graphic>
          <a:graphicData uri="http://schemas.openxmlformats.org/presentationml/2006/ole">
            <p:oleObj spid="_x0000_s38915" name="Equation" r:id="rId5" imgW="126720" imgH="164880" progId="Equation.3">
              <p:embed/>
            </p:oleObj>
          </a:graphicData>
        </a:graphic>
      </p:graphicFrame>
      <p:sp>
        <p:nvSpPr>
          <p:cNvPr id="1025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0244" name="Object 10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4835525" y="3741738"/>
          <a:ext cx="422275" cy="371475"/>
        </p:xfrm>
        <a:graphic>
          <a:graphicData uri="http://schemas.openxmlformats.org/presentationml/2006/ole">
            <p:oleObj spid="_x0000_s38916" name="Equation" r:id="rId7" imgW="241200" imgH="215640" progId="Equation.3">
              <p:embed/>
            </p:oleObj>
          </a:graphicData>
        </a:graphic>
      </p:graphicFrame>
      <p:sp>
        <p:nvSpPr>
          <p:cNvPr id="1025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0245" name="Object 12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4786312" y="5048250"/>
          <a:ext cx="471488" cy="417513"/>
        </p:xfrm>
        <a:graphic>
          <a:graphicData uri="http://schemas.openxmlformats.org/presentationml/2006/ole">
            <p:oleObj spid="_x0000_s38917" name="Equation" r:id="rId8" imgW="241200" imgH="215640" progId="Equation.3">
              <p:embed/>
            </p:oleObj>
          </a:graphicData>
        </a:graphic>
      </p:graphicFrame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0246" name="Object 14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2514600" y="5046663"/>
          <a:ext cx="223838" cy="287337"/>
        </p:xfrm>
        <a:graphic>
          <a:graphicData uri="http://schemas.openxmlformats.org/presentationml/2006/ole">
            <p:oleObj spid="_x0000_s38918" name="Equation" r:id="rId9" imgW="12672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472487" cy="1314450"/>
          </a:xfrm>
        </p:spPr>
        <p:txBody>
          <a:bodyPr/>
          <a:lstStyle/>
          <a:p>
            <a:pPr eaLnBrk="1" hangingPunct="1">
              <a:defRPr/>
            </a:pPr>
            <a:r>
              <a:rPr lang="hr-HR" sz="4800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ODUZIMANJE ZA 4</a:t>
            </a:r>
            <a:r>
              <a:rPr lang="en-US" sz="4800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00</a:t>
            </a:r>
          </a:p>
        </p:txBody>
      </p:sp>
      <p:sp>
        <p:nvSpPr>
          <p:cNvPr id="8200" name="Rectangle 4"/>
          <p:cNvSpPr>
            <a:spLocks noChangeArrowheads="1"/>
          </p:cNvSpPr>
          <p:nvPr/>
        </p:nvSpPr>
        <p:spPr bwMode="auto">
          <a:xfrm>
            <a:off x="1828800" y="35052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4191000" y="35052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8202" name="Rectangle 6"/>
          <p:cNvSpPr>
            <a:spLocks noChangeArrowheads="1"/>
          </p:cNvSpPr>
          <p:nvPr/>
        </p:nvSpPr>
        <p:spPr bwMode="auto">
          <a:xfrm>
            <a:off x="4191000" y="48006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8203" name="Rectangle 7"/>
          <p:cNvSpPr>
            <a:spLocks noChangeArrowheads="1"/>
          </p:cNvSpPr>
          <p:nvPr/>
        </p:nvSpPr>
        <p:spPr bwMode="auto">
          <a:xfrm>
            <a:off x="1828800" y="48006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820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8194" name="Object 8"/>
          <p:cNvGraphicFramePr>
            <a:graphicFrameLocks noChangeAspect="1"/>
          </p:cNvGraphicFramePr>
          <p:nvPr/>
        </p:nvGraphicFramePr>
        <p:xfrm>
          <a:off x="1878013" y="1930400"/>
          <a:ext cx="5208587" cy="987425"/>
        </p:xfrm>
        <a:graphic>
          <a:graphicData uri="http://schemas.openxmlformats.org/presentationml/2006/ole">
            <p:oleObj spid="_x0000_s8194" name="Equation" r:id="rId3" imgW="1130040" imgH="215640" progId="Equation.3">
              <p:embed/>
            </p:oleObj>
          </a:graphicData>
        </a:graphic>
      </p:graphicFrame>
      <p:graphicFrame>
        <p:nvGraphicFramePr>
          <p:cNvPr id="8195" name="Object 9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2216150" y="5002213"/>
          <a:ext cx="1060450" cy="450850"/>
        </p:xfrm>
        <a:graphic>
          <a:graphicData uri="http://schemas.openxmlformats.org/presentationml/2006/ole">
            <p:oleObj spid="_x0000_s8195" name="Equation" r:id="rId5" imgW="507960" imgH="215640" progId="Equation.3">
              <p:embed/>
            </p:oleObj>
          </a:graphicData>
        </a:graphic>
      </p:graphicFrame>
      <p:sp>
        <p:nvSpPr>
          <p:cNvPr id="820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8196" name="Object 10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2298700" y="3752850"/>
          <a:ext cx="977900" cy="417513"/>
        </p:xfrm>
        <a:graphic>
          <a:graphicData uri="http://schemas.openxmlformats.org/presentationml/2006/ole">
            <p:oleObj spid="_x0000_s8196" name="Equation" r:id="rId7" imgW="495000" imgH="215640" progId="Equation.3">
              <p:embed/>
            </p:oleObj>
          </a:graphicData>
        </a:graphic>
      </p:graphicFrame>
      <p:sp>
        <p:nvSpPr>
          <p:cNvPr id="820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8197" name="Object 12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4891088" y="5046663"/>
          <a:ext cx="671512" cy="368300"/>
        </p:xfrm>
        <a:graphic>
          <a:graphicData uri="http://schemas.openxmlformats.org/presentationml/2006/ole">
            <p:oleObj spid="_x0000_s8197" name="Equation" r:id="rId8" imgW="317160" imgH="177480" progId="Equation.3">
              <p:embed/>
            </p:oleObj>
          </a:graphicData>
        </a:graphic>
      </p:graphicFrame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8198" name="Object 14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4699000" y="3738563"/>
          <a:ext cx="1016000" cy="427037"/>
        </p:xfrm>
        <a:graphic>
          <a:graphicData uri="http://schemas.openxmlformats.org/presentationml/2006/ole">
            <p:oleObj spid="_x0000_s8198" name="Equation" r:id="rId9" imgW="5079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472487" cy="1314450"/>
          </a:xfrm>
        </p:spPr>
        <p:txBody>
          <a:bodyPr/>
          <a:lstStyle/>
          <a:p>
            <a:pPr eaLnBrk="1" hangingPunct="1">
              <a:defRPr/>
            </a:pPr>
            <a:r>
              <a:rPr lang="hr-HR" sz="4800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ODUZIMANJE ZA 5</a:t>
            </a:r>
            <a:r>
              <a:rPr lang="en-US" sz="4800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00</a:t>
            </a:r>
          </a:p>
        </p:txBody>
      </p:sp>
      <p:sp>
        <p:nvSpPr>
          <p:cNvPr id="9224" name="Rectangle 4"/>
          <p:cNvSpPr>
            <a:spLocks noChangeArrowheads="1"/>
          </p:cNvSpPr>
          <p:nvPr/>
        </p:nvSpPr>
        <p:spPr bwMode="auto">
          <a:xfrm>
            <a:off x="1676400" y="35052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9225" name="Rectangle 5"/>
          <p:cNvSpPr>
            <a:spLocks noChangeArrowheads="1"/>
          </p:cNvSpPr>
          <p:nvPr/>
        </p:nvSpPr>
        <p:spPr bwMode="auto">
          <a:xfrm>
            <a:off x="4191000" y="35052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9226" name="Rectangle 6"/>
          <p:cNvSpPr>
            <a:spLocks noChangeArrowheads="1"/>
          </p:cNvSpPr>
          <p:nvPr/>
        </p:nvSpPr>
        <p:spPr bwMode="auto">
          <a:xfrm>
            <a:off x="4191000" y="48006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9227" name="Rectangle 7"/>
          <p:cNvSpPr>
            <a:spLocks noChangeArrowheads="1"/>
          </p:cNvSpPr>
          <p:nvPr/>
        </p:nvSpPr>
        <p:spPr bwMode="auto">
          <a:xfrm>
            <a:off x="1676400" y="48006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922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9218" name="Object 8"/>
          <p:cNvGraphicFramePr>
            <a:graphicFrameLocks noChangeAspect="1"/>
          </p:cNvGraphicFramePr>
          <p:nvPr/>
        </p:nvGraphicFramePr>
        <p:xfrm>
          <a:off x="1571625" y="1600200"/>
          <a:ext cx="4695825" cy="1595438"/>
        </p:xfrm>
        <a:graphic>
          <a:graphicData uri="http://schemas.openxmlformats.org/presentationml/2006/ole">
            <p:oleObj spid="_x0000_s9218" name="Equation" r:id="rId3" imgW="1143000" imgH="393480" progId="Equation.3">
              <p:embed/>
            </p:oleObj>
          </a:graphicData>
        </a:graphic>
      </p:graphicFrame>
      <p:sp>
        <p:nvSpPr>
          <p:cNvPr id="922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9219" name="Object 9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4746625" y="3752850"/>
          <a:ext cx="730250" cy="417513"/>
        </p:xfrm>
        <a:graphic>
          <a:graphicData uri="http://schemas.openxmlformats.org/presentationml/2006/ole">
            <p:oleObj spid="_x0000_s9219" name="Equation" r:id="rId5" imgW="380880" imgH="215640" progId="Equation.3">
              <p:embed/>
            </p:oleObj>
          </a:graphicData>
        </a:graphic>
      </p:graphicFrame>
      <p:sp>
        <p:nvSpPr>
          <p:cNvPr id="923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9220" name="Object 11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2338388" y="3754438"/>
          <a:ext cx="785812" cy="433387"/>
        </p:xfrm>
        <a:graphic>
          <a:graphicData uri="http://schemas.openxmlformats.org/presentationml/2006/ole">
            <p:oleObj spid="_x0000_s9220" name="Equation" r:id="rId7" imgW="419040" imgH="228600" progId="Equation.3">
              <p:embed/>
            </p:oleObj>
          </a:graphicData>
        </a:graphic>
      </p:graphicFrame>
      <p:sp>
        <p:nvSpPr>
          <p:cNvPr id="923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9221" name="Object 13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2419350" y="5030788"/>
          <a:ext cx="536575" cy="376237"/>
        </p:xfrm>
        <a:graphic>
          <a:graphicData uri="http://schemas.openxmlformats.org/presentationml/2006/ole">
            <p:oleObj spid="_x0000_s9221" name="Equation" r:id="rId8" imgW="304560" imgH="215640" progId="Equation.3">
              <p:embed/>
            </p:oleObj>
          </a:graphicData>
        </a:graphic>
      </p:graphicFrame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9222" name="Object 15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4878388" y="5035550"/>
          <a:ext cx="533400" cy="393700"/>
        </p:xfrm>
        <a:graphic>
          <a:graphicData uri="http://schemas.openxmlformats.org/presentationml/2006/ole">
            <p:oleObj spid="_x0000_s9222" name="Equation" r:id="rId9" imgW="3045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472487" cy="1314450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MNOŽENJE ZA </a:t>
            </a:r>
            <a:r>
              <a:rPr lang="en-US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100</a:t>
            </a:r>
          </a:p>
        </p:txBody>
      </p:sp>
      <p:sp>
        <p:nvSpPr>
          <p:cNvPr id="11272" name="Rectangle 4"/>
          <p:cNvSpPr>
            <a:spLocks noChangeArrowheads="1"/>
          </p:cNvSpPr>
          <p:nvPr/>
        </p:nvSpPr>
        <p:spPr bwMode="auto">
          <a:xfrm>
            <a:off x="1828800" y="36576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1273" name="Rectangle 5"/>
          <p:cNvSpPr>
            <a:spLocks noChangeArrowheads="1"/>
          </p:cNvSpPr>
          <p:nvPr/>
        </p:nvSpPr>
        <p:spPr bwMode="auto">
          <a:xfrm>
            <a:off x="4114800" y="36576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1274" name="Rectangle 4"/>
          <p:cNvSpPr>
            <a:spLocks noChangeArrowheads="1"/>
          </p:cNvSpPr>
          <p:nvPr/>
        </p:nvSpPr>
        <p:spPr bwMode="auto">
          <a:xfrm>
            <a:off x="4114800" y="48006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1275" name="Rectangle 4"/>
          <p:cNvSpPr>
            <a:spLocks noChangeArrowheads="1"/>
          </p:cNvSpPr>
          <p:nvPr/>
        </p:nvSpPr>
        <p:spPr bwMode="auto">
          <a:xfrm>
            <a:off x="1828800" y="48006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127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1266" name="Object 6"/>
          <p:cNvGraphicFramePr>
            <a:graphicFrameLocks noChangeAspect="1"/>
          </p:cNvGraphicFramePr>
          <p:nvPr/>
        </p:nvGraphicFramePr>
        <p:xfrm>
          <a:off x="2603500" y="1976438"/>
          <a:ext cx="3043238" cy="1044575"/>
        </p:xfrm>
        <a:graphic>
          <a:graphicData uri="http://schemas.openxmlformats.org/presentationml/2006/ole">
            <p:oleObj spid="_x0000_s11266" name="Equation" r:id="rId3" imgW="660240" imgH="228600" progId="Equation.3">
              <p:embed/>
            </p:oleObj>
          </a:graphicData>
        </a:graphic>
      </p:graphicFrame>
      <p:sp>
        <p:nvSpPr>
          <p:cNvPr id="1127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1267" name="Object 9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5000625" y="5097463"/>
          <a:ext cx="333375" cy="336550"/>
        </p:xfrm>
        <a:graphic>
          <a:graphicData uri="http://schemas.openxmlformats.org/presentationml/2006/ole">
            <p:oleObj spid="_x0000_s11267" name="Equation" r:id="rId5" imgW="177480" imgH="177480" progId="Equation.3">
              <p:embed/>
            </p:oleObj>
          </a:graphicData>
        </a:graphic>
      </p:graphicFrame>
      <p:sp>
        <p:nvSpPr>
          <p:cNvPr id="1127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1268" name="Object 11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2678112" y="3935413"/>
          <a:ext cx="369888" cy="349250"/>
        </p:xfrm>
        <a:graphic>
          <a:graphicData uri="http://schemas.openxmlformats.org/presentationml/2006/ole">
            <p:oleObj spid="_x0000_s11268" name="Equation" r:id="rId6" imgW="190440" imgH="177480" progId="Equation.3">
              <p:embed/>
            </p:oleObj>
          </a:graphicData>
        </a:graphic>
      </p:graphicFrame>
      <p:sp>
        <p:nvSpPr>
          <p:cNvPr id="1127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1269" name="Object 13">
            <a:hlinkClick r:id="rId7" action="ppaction://hlinksldjump"/>
          </p:cNvPr>
          <p:cNvGraphicFramePr>
            <a:graphicFrameLocks noChangeAspect="1"/>
          </p:cNvGraphicFramePr>
          <p:nvPr/>
        </p:nvGraphicFramePr>
        <p:xfrm>
          <a:off x="5003800" y="3929063"/>
          <a:ext cx="254000" cy="352425"/>
        </p:xfrm>
        <a:graphic>
          <a:graphicData uri="http://schemas.openxmlformats.org/presentationml/2006/ole">
            <p:oleObj spid="_x0000_s11269" name="Equation" r:id="rId8" imgW="126720" imgH="177480" progId="Equation.3">
              <p:embed/>
            </p:oleObj>
          </a:graphicData>
        </a:graphic>
      </p:graphicFrame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1270" name="Object 15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2540000" y="5037138"/>
          <a:ext cx="584200" cy="441325"/>
        </p:xfrm>
        <a:graphic>
          <a:graphicData uri="http://schemas.openxmlformats.org/presentationml/2006/ole">
            <p:oleObj spid="_x0000_s11270" name="Equation" r:id="rId9" imgW="2919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472487" cy="1314450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MNOŽENJE ZA 2</a:t>
            </a:r>
            <a:r>
              <a:rPr lang="en-US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00</a:t>
            </a:r>
            <a:endParaRPr lang="en-US" dirty="0" smtClean="0"/>
          </a:p>
        </p:txBody>
      </p:sp>
      <p:sp>
        <p:nvSpPr>
          <p:cNvPr id="12296" name="Rectangle 4"/>
          <p:cNvSpPr>
            <a:spLocks noChangeArrowheads="1"/>
          </p:cNvSpPr>
          <p:nvPr/>
        </p:nvSpPr>
        <p:spPr bwMode="auto">
          <a:xfrm>
            <a:off x="1828800" y="35052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2297" name="Rectangle 5"/>
          <p:cNvSpPr>
            <a:spLocks noChangeArrowheads="1"/>
          </p:cNvSpPr>
          <p:nvPr/>
        </p:nvSpPr>
        <p:spPr bwMode="auto">
          <a:xfrm>
            <a:off x="4114800" y="35052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2298" name="Rectangle 6"/>
          <p:cNvSpPr>
            <a:spLocks noChangeArrowheads="1"/>
          </p:cNvSpPr>
          <p:nvPr/>
        </p:nvSpPr>
        <p:spPr bwMode="auto">
          <a:xfrm>
            <a:off x="4114800" y="48006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2299" name="Rectangle 7"/>
          <p:cNvSpPr>
            <a:spLocks noChangeArrowheads="1"/>
          </p:cNvSpPr>
          <p:nvPr/>
        </p:nvSpPr>
        <p:spPr bwMode="auto">
          <a:xfrm>
            <a:off x="1828800" y="48006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230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2290" name="Object 8"/>
          <p:cNvGraphicFramePr>
            <a:graphicFrameLocks noChangeAspect="1"/>
          </p:cNvGraphicFramePr>
          <p:nvPr/>
        </p:nvGraphicFramePr>
        <p:xfrm>
          <a:off x="2601913" y="2006600"/>
          <a:ext cx="3028950" cy="985838"/>
        </p:xfrm>
        <a:graphic>
          <a:graphicData uri="http://schemas.openxmlformats.org/presentationml/2006/ole">
            <p:oleObj spid="_x0000_s12290" name="Equation" r:id="rId3" imgW="660240" imgH="215640" progId="Equation.3">
              <p:embed/>
            </p:oleObj>
          </a:graphicData>
        </a:graphic>
      </p:graphicFrame>
      <p:sp>
        <p:nvSpPr>
          <p:cNvPr id="1230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2291" name="Object 9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2662237" y="3776663"/>
          <a:ext cx="233363" cy="295275"/>
        </p:xfrm>
        <a:graphic>
          <a:graphicData uri="http://schemas.openxmlformats.org/presentationml/2006/ole">
            <p:oleObj spid="_x0000_s12291" name="Equation" r:id="rId5" imgW="126720" imgH="164880" progId="Equation.3">
              <p:embed/>
            </p:oleObj>
          </a:graphicData>
        </a:graphic>
      </p:graphicFrame>
      <p:sp>
        <p:nvSpPr>
          <p:cNvPr id="1230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2292" name="Object 11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2552700" y="5035550"/>
          <a:ext cx="571500" cy="385763"/>
        </p:xfrm>
        <a:graphic>
          <a:graphicData uri="http://schemas.openxmlformats.org/presentationml/2006/ole">
            <p:oleObj spid="_x0000_s12292" name="Equation" r:id="rId6" imgW="317160" imgH="215640" progId="Equation.3">
              <p:embed/>
            </p:oleObj>
          </a:graphicData>
        </a:graphic>
      </p:graphicFrame>
      <p:sp>
        <p:nvSpPr>
          <p:cNvPr id="1230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2293" name="Object 13">
            <a:hlinkClick r:id="rId7" action="ppaction://hlinksldjump"/>
          </p:cNvPr>
          <p:cNvGraphicFramePr>
            <a:graphicFrameLocks noChangeAspect="1"/>
          </p:cNvGraphicFramePr>
          <p:nvPr/>
        </p:nvGraphicFramePr>
        <p:xfrm>
          <a:off x="5033963" y="3794125"/>
          <a:ext cx="223837" cy="285750"/>
        </p:xfrm>
        <a:graphic>
          <a:graphicData uri="http://schemas.openxmlformats.org/presentationml/2006/ole">
            <p:oleObj spid="_x0000_s12293" name="Equation" r:id="rId8" imgW="126720" imgH="164880" progId="Equation.3">
              <p:embed/>
            </p:oleObj>
          </a:graphicData>
        </a:graphic>
      </p:graphicFrame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2294" name="Object 15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4851400" y="5033963"/>
          <a:ext cx="482600" cy="428625"/>
        </p:xfrm>
        <a:graphic>
          <a:graphicData uri="http://schemas.openxmlformats.org/presentationml/2006/ole">
            <p:oleObj spid="_x0000_s12294" name="Equation" r:id="rId9" imgW="2412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472487" cy="1314450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MNOŽENJE ZA 3</a:t>
            </a:r>
            <a:r>
              <a:rPr lang="en-US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00</a:t>
            </a:r>
            <a:endParaRPr lang="en-US" dirty="0" smtClean="0"/>
          </a:p>
        </p:txBody>
      </p:sp>
      <p:sp>
        <p:nvSpPr>
          <p:cNvPr id="13320" name="Rectangle 4"/>
          <p:cNvSpPr>
            <a:spLocks noChangeArrowheads="1"/>
          </p:cNvSpPr>
          <p:nvPr/>
        </p:nvSpPr>
        <p:spPr bwMode="auto">
          <a:xfrm>
            <a:off x="1676400" y="35052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3321" name="Rectangle 5"/>
          <p:cNvSpPr>
            <a:spLocks noChangeArrowheads="1"/>
          </p:cNvSpPr>
          <p:nvPr/>
        </p:nvSpPr>
        <p:spPr bwMode="auto">
          <a:xfrm>
            <a:off x="4114800" y="35052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3322" name="Rectangle 6"/>
          <p:cNvSpPr>
            <a:spLocks noChangeArrowheads="1"/>
          </p:cNvSpPr>
          <p:nvPr/>
        </p:nvSpPr>
        <p:spPr bwMode="auto">
          <a:xfrm>
            <a:off x="4114800" y="48006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3323" name="Rectangle 7"/>
          <p:cNvSpPr>
            <a:spLocks noChangeArrowheads="1"/>
          </p:cNvSpPr>
          <p:nvPr/>
        </p:nvSpPr>
        <p:spPr bwMode="auto">
          <a:xfrm>
            <a:off x="1676400" y="48006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332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3314" name="Object 8"/>
          <p:cNvGraphicFramePr>
            <a:graphicFrameLocks noChangeAspect="1"/>
          </p:cNvGraphicFramePr>
          <p:nvPr/>
        </p:nvGraphicFramePr>
        <p:xfrm>
          <a:off x="2484438" y="1600200"/>
          <a:ext cx="3236912" cy="1803400"/>
        </p:xfrm>
        <a:graphic>
          <a:graphicData uri="http://schemas.openxmlformats.org/presentationml/2006/ole">
            <p:oleObj spid="_x0000_s13314" name="Equation" r:id="rId3" imgW="787320" imgH="444240" progId="Equation.3">
              <p:embed/>
            </p:oleObj>
          </a:graphicData>
        </a:graphic>
      </p:graphicFrame>
      <p:graphicFrame>
        <p:nvGraphicFramePr>
          <p:cNvPr id="13315" name="Object 9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2600325" y="3581400"/>
          <a:ext cx="295275" cy="762000"/>
        </p:xfrm>
        <a:graphic>
          <a:graphicData uri="http://schemas.openxmlformats.org/presentationml/2006/ole">
            <p:oleObj spid="_x0000_s13315" name="Equation" r:id="rId5" imgW="152280" imgH="393480" progId="Equation.3">
              <p:embed/>
            </p:oleObj>
          </a:graphicData>
        </a:graphic>
      </p:graphicFrame>
      <p:graphicFrame>
        <p:nvGraphicFramePr>
          <p:cNvPr id="13316" name="Object 10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4851400" y="3556000"/>
          <a:ext cx="558800" cy="787400"/>
        </p:xfrm>
        <a:graphic>
          <a:graphicData uri="http://schemas.openxmlformats.org/presentationml/2006/ole">
            <p:oleObj spid="_x0000_s13316" name="Equation" r:id="rId7" imgW="279360" imgH="393480" progId="Equation.3">
              <p:embed/>
            </p:oleObj>
          </a:graphicData>
        </a:graphic>
      </p:graphicFrame>
      <p:graphicFrame>
        <p:nvGraphicFramePr>
          <p:cNvPr id="13317" name="Object 11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2362200" y="4813300"/>
          <a:ext cx="685800" cy="863600"/>
        </p:xfrm>
        <a:graphic>
          <a:graphicData uri="http://schemas.openxmlformats.org/presentationml/2006/ole">
            <p:oleObj spid="_x0000_s13317" name="Equation" r:id="rId8" imgW="342720" imgH="431640" progId="Equation.3">
              <p:embed/>
            </p:oleObj>
          </a:graphicData>
        </a:graphic>
      </p:graphicFrame>
      <p:graphicFrame>
        <p:nvGraphicFramePr>
          <p:cNvPr id="13318" name="Object 12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4673600" y="4800600"/>
          <a:ext cx="812800" cy="889000"/>
        </p:xfrm>
        <a:graphic>
          <a:graphicData uri="http://schemas.openxmlformats.org/presentationml/2006/ole">
            <p:oleObj spid="_x0000_s13318" name="Equation" r:id="rId9" imgW="40608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472487" cy="1314450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MNOŽENJE ZA 4</a:t>
            </a:r>
            <a:r>
              <a:rPr lang="en-US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00</a:t>
            </a:r>
            <a:endParaRPr lang="en-US" dirty="0" smtClean="0"/>
          </a:p>
        </p:txBody>
      </p:sp>
      <p:sp>
        <p:nvSpPr>
          <p:cNvPr id="14344" name="Rectangle 4"/>
          <p:cNvSpPr>
            <a:spLocks noChangeArrowheads="1"/>
          </p:cNvSpPr>
          <p:nvPr/>
        </p:nvSpPr>
        <p:spPr bwMode="auto">
          <a:xfrm>
            <a:off x="1600200" y="35052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4345" name="Rectangle 5"/>
          <p:cNvSpPr>
            <a:spLocks noChangeArrowheads="1"/>
          </p:cNvSpPr>
          <p:nvPr/>
        </p:nvSpPr>
        <p:spPr bwMode="auto">
          <a:xfrm>
            <a:off x="4038600" y="35052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4346" name="Rectangle 6"/>
          <p:cNvSpPr>
            <a:spLocks noChangeArrowheads="1"/>
          </p:cNvSpPr>
          <p:nvPr/>
        </p:nvSpPr>
        <p:spPr bwMode="auto">
          <a:xfrm>
            <a:off x="4038600" y="48006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4347" name="Rectangle 7"/>
          <p:cNvSpPr>
            <a:spLocks noChangeArrowheads="1"/>
          </p:cNvSpPr>
          <p:nvPr/>
        </p:nvSpPr>
        <p:spPr bwMode="auto">
          <a:xfrm>
            <a:off x="1600200" y="48006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434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4338" name="Object 8"/>
          <p:cNvGraphicFramePr>
            <a:graphicFrameLocks noChangeAspect="1"/>
          </p:cNvGraphicFramePr>
          <p:nvPr/>
        </p:nvGraphicFramePr>
        <p:xfrm>
          <a:off x="2686050" y="2048174"/>
          <a:ext cx="3105150" cy="974425"/>
        </p:xfrm>
        <a:graphic>
          <a:graphicData uri="http://schemas.openxmlformats.org/presentationml/2006/ole">
            <p:oleObj spid="_x0000_s14338" name="Equation" r:id="rId3" imgW="723600" imgH="228600" progId="Equation.3">
              <p:embed/>
            </p:oleObj>
          </a:graphicData>
        </a:graphic>
      </p:graphicFrame>
      <p:sp>
        <p:nvSpPr>
          <p:cNvPr id="1434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4339" name="Object 9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4868863" y="5064125"/>
          <a:ext cx="312737" cy="309563"/>
        </p:xfrm>
        <a:graphic>
          <a:graphicData uri="http://schemas.openxmlformats.org/presentationml/2006/ole">
            <p:oleObj spid="_x0000_s14339" name="Equation" r:id="rId5" imgW="177480" imgH="177480" progId="Equation.3">
              <p:embed/>
            </p:oleObj>
          </a:graphicData>
        </a:graphic>
      </p:graphicFrame>
      <p:sp>
        <p:nvSpPr>
          <p:cNvPr id="1435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4340" name="Object 11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2347913" y="5019675"/>
          <a:ext cx="536575" cy="398463"/>
        </p:xfrm>
        <a:graphic>
          <a:graphicData uri="http://schemas.openxmlformats.org/presentationml/2006/ole">
            <p:oleObj spid="_x0000_s14340" name="Equation" r:id="rId7" imgW="304560" imgH="228600" progId="Equation.3">
              <p:embed/>
            </p:oleObj>
          </a:graphicData>
        </a:graphic>
      </p:graphicFrame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4341" name="Object 13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2360613" y="3735388"/>
          <a:ext cx="534987" cy="376237"/>
        </p:xfrm>
        <a:graphic>
          <a:graphicData uri="http://schemas.openxmlformats.org/presentationml/2006/ole">
            <p:oleObj spid="_x0000_s14341" name="Equation" r:id="rId8" imgW="304560" imgH="215640" progId="Equation.3">
              <p:embed/>
            </p:oleObj>
          </a:graphicData>
        </a:graphic>
      </p:graphicFrame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4342" name="Object 15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4908550" y="3759200"/>
          <a:ext cx="336550" cy="293688"/>
        </p:xfrm>
        <a:graphic>
          <a:graphicData uri="http://schemas.openxmlformats.org/presentationml/2006/ole">
            <p:oleObj spid="_x0000_s14342" name="Equation" r:id="rId9" imgW="20304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472487" cy="1314450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MNOŽENJE ZA 5</a:t>
            </a:r>
            <a:r>
              <a:rPr lang="en-US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00</a:t>
            </a:r>
            <a:endParaRPr lang="en-US" dirty="0" smtClean="0"/>
          </a:p>
        </p:txBody>
      </p:sp>
      <p:sp>
        <p:nvSpPr>
          <p:cNvPr id="15369" name="Rectangle 4"/>
          <p:cNvSpPr>
            <a:spLocks noChangeArrowheads="1"/>
          </p:cNvSpPr>
          <p:nvPr/>
        </p:nvSpPr>
        <p:spPr bwMode="auto">
          <a:xfrm>
            <a:off x="1676400" y="35052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5370" name="Rectangle 5"/>
          <p:cNvSpPr>
            <a:spLocks noChangeArrowheads="1"/>
          </p:cNvSpPr>
          <p:nvPr/>
        </p:nvSpPr>
        <p:spPr bwMode="auto">
          <a:xfrm>
            <a:off x="4038600" y="35052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5371" name="Rectangle 6"/>
          <p:cNvSpPr>
            <a:spLocks noChangeArrowheads="1"/>
          </p:cNvSpPr>
          <p:nvPr/>
        </p:nvSpPr>
        <p:spPr bwMode="auto">
          <a:xfrm>
            <a:off x="4038600" y="48006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5372" name="Rectangle 7"/>
          <p:cNvSpPr>
            <a:spLocks noChangeArrowheads="1"/>
          </p:cNvSpPr>
          <p:nvPr/>
        </p:nvSpPr>
        <p:spPr bwMode="auto">
          <a:xfrm>
            <a:off x="1676400" y="48006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537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5362" name="Object 8"/>
          <p:cNvGraphicFramePr>
            <a:graphicFrameLocks noChangeAspect="1"/>
          </p:cNvGraphicFramePr>
          <p:nvPr/>
        </p:nvGraphicFramePr>
        <p:xfrm>
          <a:off x="2133600" y="2105160"/>
          <a:ext cx="3733800" cy="917440"/>
        </p:xfrm>
        <a:graphic>
          <a:graphicData uri="http://schemas.openxmlformats.org/presentationml/2006/ole">
            <p:oleObj spid="_x0000_s15362" name="Equation" r:id="rId3" imgW="927000" imgH="228600" progId="Equation.3">
              <p:embed/>
            </p:oleObj>
          </a:graphicData>
        </a:graphic>
      </p:graphicFrame>
      <p:graphicFrame>
        <p:nvGraphicFramePr>
          <p:cNvPr id="15363" name="Objec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5363" name="Jednadžba" r:id="rId4" imgW="114151" imgH="215619" progId="Equation.3">
              <p:embed/>
            </p:oleObj>
          </a:graphicData>
        </a:graphic>
      </p:graphicFrame>
      <p:sp>
        <p:nvSpPr>
          <p:cNvPr id="1537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5364" name="Object 10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2303462" y="3798888"/>
          <a:ext cx="744538" cy="339725"/>
        </p:xfrm>
        <a:graphic>
          <a:graphicData uri="http://schemas.openxmlformats.org/presentationml/2006/ole">
            <p:oleObj spid="_x0000_s15364" name="Equation" r:id="rId6" imgW="393480" imgH="177480" progId="Equation.3">
              <p:embed/>
            </p:oleObj>
          </a:graphicData>
        </a:graphic>
      </p:graphicFrame>
      <p:sp>
        <p:nvSpPr>
          <p:cNvPr id="1537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5365" name="Object 12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4787900" y="5000625"/>
          <a:ext cx="546100" cy="409575"/>
        </p:xfrm>
        <a:graphic>
          <a:graphicData uri="http://schemas.openxmlformats.org/presentationml/2006/ole">
            <p:oleObj spid="_x0000_s15365" name="Equation" r:id="rId7" imgW="241200" imgH="177480" progId="Equation.3">
              <p:embed/>
            </p:oleObj>
          </a:graphicData>
        </a:graphic>
      </p:graphicFrame>
      <p:sp>
        <p:nvSpPr>
          <p:cNvPr id="1537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5366" name="Object 14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4298950" y="3732213"/>
          <a:ext cx="1150938" cy="449262"/>
        </p:xfrm>
        <a:graphic>
          <a:graphicData uri="http://schemas.openxmlformats.org/presentationml/2006/ole">
            <p:oleObj spid="_x0000_s15366" name="Equation" r:id="rId8" imgW="583920" imgH="228600" progId="Equation.3">
              <p:embed/>
            </p:oleObj>
          </a:graphicData>
        </a:graphic>
      </p:graphicFrame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5367" name="Object 16">
            <a:hlinkClick r:id="rId9" action="ppaction://hlinksldjump"/>
          </p:cNvPr>
          <p:cNvGraphicFramePr>
            <a:graphicFrameLocks noChangeAspect="1"/>
          </p:cNvGraphicFramePr>
          <p:nvPr/>
        </p:nvGraphicFramePr>
        <p:xfrm>
          <a:off x="2446338" y="5094288"/>
          <a:ext cx="601662" cy="338137"/>
        </p:xfrm>
        <a:graphic>
          <a:graphicData uri="http://schemas.openxmlformats.org/presentationml/2006/ole">
            <p:oleObj spid="_x0000_s15367" name="Equation" r:id="rId10" imgW="3171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DIJELJENJE ZA 1</a:t>
            </a:r>
            <a:r>
              <a:rPr lang="en-US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00</a:t>
            </a:r>
            <a:endParaRPr lang="en-US" dirty="0" smtClean="0"/>
          </a:p>
        </p:txBody>
      </p:sp>
      <p:sp>
        <p:nvSpPr>
          <p:cNvPr id="16392" name="Rectangle 4"/>
          <p:cNvSpPr>
            <a:spLocks noChangeArrowheads="1"/>
          </p:cNvSpPr>
          <p:nvPr/>
        </p:nvSpPr>
        <p:spPr bwMode="auto">
          <a:xfrm>
            <a:off x="2209800" y="35052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6393" name="Rectangle 5"/>
          <p:cNvSpPr>
            <a:spLocks noChangeArrowheads="1"/>
          </p:cNvSpPr>
          <p:nvPr/>
        </p:nvSpPr>
        <p:spPr bwMode="auto">
          <a:xfrm>
            <a:off x="4495800" y="35052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6394" name="Rectangle 6"/>
          <p:cNvSpPr>
            <a:spLocks noChangeArrowheads="1"/>
          </p:cNvSpPr>
          <p:nvPr/>
        </p:nvSpPr>
        <p:spPr bwMode="auto">
          <a:xfrm>
            <a:off x="4495800" y="48006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6395" name="Rectangle 7"/>
          <p:cNvSpPr>
            <a:spLocks noChangeArrowheads="1"/>
          </p:cNvSpPr>
          <p:nvPr/>
        </p:nvSpPr>
        <p:spPr bwMode="auto">
          <a:xfrm>
            <a:off x="2209800" y="48006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639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6386" name="Object 8"/>
          <p:cNvGraphicFramePr>
            <a:graphicFrameLocks noChangeAspect="1"/>
          </p:cNvGraphicFramePr>
          <p:nvPr/>
        </p:nvGraphicFramePr>
        <p:xfrm>
          <a:off x="2743200" y="2057400"/>
          <a:ext cx="3248025" cy="934908"/>
        </p:xfrm>
        <a:graphic>
          <a:graphicData uri="http://schemas.openxmlformats.org/presentationml/2006/ole">
            <p:oleObj spid="_x0000_s16386" name="Equation" r:id="rId3" imgW="774360" imgH="228600" progId="Equation.3">
              <p:embed/>
            </p:oleObj>
          </a:graphicData>
        </a:graphic>
      </p:graphicFrame>
      <p:sp>
        <p:nvSpPr>
          <p:cNvPr id="1639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6387" name="Object 10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3222625" y="5065713"/>
          <a:ext cx="206375" cy="314325"/>
        </p:xfrm>
        <a:graphic>
          <a:graphicData uri="http://schemas.openxmlformats.org/presentationml/2006/ole">
            <p:oleObj spid="_x0000_s16387" name="Equation" r:id="rId5" imgW="114120" imgH="177480" progId="Equation.3">
              <p:embed/>
            </p:oleObj>
          </a:graphicData>
        </a:graphic>
      </p:graphicFrame>
      <p:sp>
        <p:nvSpPr>
          <p:cNvPr id="1639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6388" name="Object 12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3140075" y="3768725"/>
          <a:ext cx="365125" cy="309563"/>
        </p:xfrm>
        <a:graphic>
          <a:graphicData uri="http://schemas.openxmlformats.org/presentationml/2006/ole">
            <p:oleObj spid="_x0000_s16388" name="Equation" r:id="rId7" imgW="203040" imgH="177480" progId="Equation.3">
              <p:embed/>
            </p:oleObj>
          </a:graphicData>
        </a:graphic>
      </p:graphicFrame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6389" name="Object 14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5265738" y="5011738"/>
          <a:ext cx="677862" cy="404812"/>
        </p:xfrm>
        <a:graphic>
          <a:graphicData uri="http://schemas.openxmlformats.org/presentationml/2006/ole">
            <p:oleObj spid="_x0000_s16389" name="Equation" r:id="rId8" imgW="380880" imgH="228600" progId="Equation.3">
              <p:embed/>
            </p:oleObj>
          </a:graphicData>
        </a:graphic>
      </p:graphicFrame>
      <p:sp>
        <p:nvSpPr>
          <p:cNvPr id="16400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6390" name="Object 16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5254625" y="3724275"/>
          <a:ext cx="536575" cy="398463"/>
        </p:xfrm>
        <a:graphic>
          <a:graphicData uri="http://schemas.openxmlformats.org/presentationml/2006/ole">
            <p:oleObj spid="_x0000_s16390" name="Equation" r:id="rId9" imgW="3045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DIJELJENJE ZA 2</a:t>
            </a:r>
            <a:r>
              <a:rPr lang="en-US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00</a:t>
            </a:r>
            <a:endParaRPr lang="en-US" dirty="0" smtClean="0"/>
          </a:p>
        </p:txBody>
      </p:sp>
      <p:sp>
        <p:nvSpPr>
          <p:cNvPr id="17416" name="Rectangle 4"/>
          <p:cNvSpPr>
            <a:spLocks noChangeArrowheads="1"/>
          </p:cNvSpPr>
          <p:nvPr/>
        </p:nvSpPr>
        <p:spPr bwMode="auto">
          <a:xfrm>
            <a:off x="1371600" y="35052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7417" name="Rectangle 5"/>
          <p:cNvSpPr>
            <a:spLocks noChangeArrowheads="1"/>
          </p:cNvSpPr>
          <p:nvPr/>
        </p:nvSpPr>
        <p:spPr bwMode="auto">
          <a:xfrm>
            <a:off x="3886200" y="35052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7418" name="Rectangle 6"/>
          <p:cNvSpPr>
            <a:spLocks noChangeArrowheads="1"/>
          </p:cNvSpPr>
          <p:nvPr/>
        </p:nvSpPr>
        <p:spPr bwMode="auto">
          <a:xfrm>
            <a:off x="3886200" y="48006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7419" name="Rectangle 7"/>
          <p:cNvSpPr>
            <a:spLocks noChangeArrowheads="1"/>
          </p:cNvSpPr>
          <p:nvPr/>
        </p:nvSpPr>
        <p:spPr bwMode="auto">
          <a:xfrm>
            <a:off x="1371600" y="48006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742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7410" name="Object 8"/>
          <p:cNvGraphicFramePr>
            <a:graphicFrameLocks noChangeAspect="1"/>
          </p:cNvGraphicFramePr>
          <p:nvPr/>
        </p:nvGraphicFramePr>
        <p:xfrm>
          <a:off x="2155825" y="1976438"/>
          <a:ext cx="2797175" cy="1044575"/>
        </p:xfrm>
        <a:graphic>
          <a:graphicData uri="http://schemas.openxmlformats.org/presentationml/2006/ole">
            <p:oleObj spid="_x0000_s17410" name="Equation" r:id="rId3" imgW="596880" imgH="228600" progId="Equation.3">
              <p:embed/>
            </p:oleObj>
          </a:graphicData>
        </a:graphic>
      </p:graphicFrame>
      <p:sp>
        <p:nvSpPr>
          <p:cNvPr id="1742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7411" name="Object 10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4646613" y="5091113"/>
          <a:ext cx="384175" cy="298450"/>
        </p:xfrm>
        <a:graphic>
          <a:graphicData uri="http://schemas.openxmlformats.org/presentationml/2006/ole">
            <p:oleObj spid="_x0000_s17411" name="Equation" r:id="rId5" imgW="228600" imgH="177480" progId="Equation.3">
              <p:embed/>
            </p:oleObj>
          </a:graphicData>
        </a:graphic>
      </p:graphicFrame>
      <p:sp>
        <p:nvSpPr>
          <p:cNvPr id="1742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7412" name="Object 12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4743450" y="3581400"/>
          <a:ext cx="285750" cy="744537"/>
        </p:xfrm>
        <a:graphic>
          <a:graphicData uri="http://schemas.openxmlformats.org/presentationml/2006/ole">
            <p:oleObj spid="_x0000_s17412" name="Equation" r:id="rId7" imgW="152280" imgH="393480" progId="Equation.3">
              <p:embed/>
            </p:oleObj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7413" name="Object 14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2359025" y="5078413"/>
          <a:ext cx="231775" cy="347662"/>
        </p:xfrm>
        <a:graphic>
          <a:graphicData uri="http://schemas.openxmlformats.org/presentationml/2006/ole">
            <p:oleObj spid="_x0000_s17413" name="Equation" r:id="rId8" imgW="114120" imgH="177480" progId="Equation.3">
              <p:embed/>
            </p:oleObj>
          </a:graphicData>
        </a:graphic>
      </p:graphicFrame>
      <p:sp>
        <p:nvSpPr>
          <p:cNvPr id="1742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7414" name="Object 16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2362200" y="3810000"/>
          <a:ext cx="192087" cy="298450"/>
        </p:xfrm>
        <a:graphic>
          <a:graphicData uri="http://schemas.openxmlformats.org/presentationml/2006/ole">
            <p:oleObj spid="_x0000_s17414" name="Equation" r:id="rId9" imgW="1141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838200" y="914400"/>
            <a:ext cx="7543800" cy="5638800"/>
          </a:xfrm>
          <a:prstGeom prst="rect">
            <a:avLst/>
          </a:prstGeom>
          <a:solidFill>
            <a:srgbClr val="31780E"/>
          </a:solidFill>
          <a:ln w="762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219200" y="1143000"/>
            <a:ext cx="1524000" cy="838200"/>
          </a:xfrm>
          <a:prstGeom prst="rect">
            <a:avLst/>
          </a:prstGeom>
          <a:solidFill>
            <a:schemeClr val="accent5">
              <a:lumMod val="10000"/>
            </a:schemeClr>
          </a:solidFill>
          <a:ln w="7620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hr-HR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hr-H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ZBRAJANJE </a:t>
            </a:r>
          </a:p>
          <a:p>
            <a:pPr algn="ctr" eaLnBrk="1" hangingPunct="1"/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971800" y="1143000"/>
            <a:ext cx="1524000" cy="838200"/>
          </a:xfrm>
          <a:prstGeom prst="rect">
            <a:avLst/>
          </a:prstGeom>
          <a:solidFill>
            <a:schemeClr val="accent5">
              <a:lumMod val="10000"/>
            </a:schemeClr>
          </a:solidFill>
          <a:ln w="7620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hr-H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ODUZIMANJE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724400" y="1143000"/>
            <a:ext cx="1524000" cy="838200"/>
          </a:xfrm>
          <a:prstGeom prst="rect">
            <a:avLst/>
          </a:prstGeom>
          <a:solidFill>
            <a:schemeClr val="accent5">
              <a:lumMod val="10000"/>
            </a:schemeClr>
          </a:solidFill>
          <a:ln w="7620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hr-H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MNOŽENJE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477000" y="1143000"/>
            <a:ext cx="1524000" cy="838200"/>
          </a:xfrm>
          <a:prstGeom prst="rect">
            <a:avLst/>
          </a:prstGeom>
          <a:solidFill>
            <a:schemeClr val="accent5">
              <a:lumMod val="10000"/>
            </a:schemeClr>
          </a:solidFill>
          <a:ln w="7620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hr-H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DIJELJENJE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1219200" y="2362200"/>
            <a:ext cx="1524000" cy="609600"/>
          </a:xfrm>
          <a:prstGeom prst="rect">
            <a:avLst/>
          </a:prstGeom>
          <a:solidFill>
            <a:schemeClr val="accent5">
              <a:lumMod val="10000"/>
            </a:schemeClr>
          </a:solidFill>
          <a:ln w="762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 dirty="0">
                <a:solidFill>
                  <a:schemeClr val="bg1"/>
                </a:solidFill>
                <a:latin typeface="Bookman Old Style" pitchFamily="18" charset="0"/>
                <a:hlinkClick r:id="rId2" action="ppaction://hlinksldjump"/>
              </a:rPr>
              <a:t>100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4584" name="Text Box 27"/>
          <p:cNvSpPr txBox="1">
            <a:spLocks noChangeArrowheads="1"/>
          </p:cNvSpPr>
          <p:nvPr/>
        </p:nvSpPr>
        <p:spPr bwMode="auto">
          <a:xfrm>
            <a:off x="4473575" y="225425"/>
            <a:ext cx="184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endParaRPr lang="en-US" sz="4000" b="1">
              <a:latin typeface="Snap ITC" pitchFamily="82" charset="0"/>
            </a:endParaRPr>
          </a:p>
          <a:p>
            <a:pPr algn="ctr" eaLnBrk="1" hangingPunct="1"/>
            <a:endParaRPr lang="en-US" sz="4000" b="1">
              <a:latin typeface="Snap ITC" pitchFamily="82" charset="0"/>
            </a:endParaRPr>
          </a:p>
        </p:txBody>
      </p:sp>
      <p:sp>
        <p:nvSpPr>
          <p:cNvPr id="24585" name="Rectangle 28"/>
          <p:cNvSpPr>
            <a:spLocks noChangeArrowheads="1"/>
          </p:cNvSpPr>
          <p:nvPr/>
        </p:nvSpPr>
        <p:spPr bwMode="auto">
          <a:xfrm>
            <a:off x="2971800" y="2362200"/>
            <a:ext cx="1524000" cy="609600"/>
          </a:xfrm>
          <a:prstGeom prst="rect">
            <a:avLst/>
          </a:prstGeom>
          <a:solidFill>
            <a:schemeClr val="accent5">
              <a:lumMod val="10000"/>
            </a:schemeClr>
          </a:solidFill>
          <a:ln w="762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 dirty="0">
                <a:latin typeface="Bookman Old Style" pitchFamily="18" charset="0"/>
                <a:hlinkClick r:id="rId3" action="ppaction://hlinksldjump"/>
              </a:rPr>
              <a:t>100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4586" name="Rectangle 29"/>
          <p:cNvSpPr>
            <a:spLocks noChangeArrowheads="1"/>
          </p:cNvSpPr>
          <p:nvPr/>
        </p:nvSpPr>
        <p:spPr bwMode="auto">
          <a:xfrm>
            <a:off x="4724400" y="2362200"/>
            <a:ext cx="1524000" cy="609600"/>
          </a:xfrm>
          <a:prstGeom prst="rect">
            <a:avLst/>
          </a:prstGeom>
          <a:solidFill>
            <a:schemeClr val="accent5">
              <a:lumMod val="10000"/>
            </a:schemeClr>
          </a:solidFill>
          <a:ln w="762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 dirty="0">
                <a:latin typeface="Bookman Old Style" pitchFamily="18" charset="0"/>
                <a:hlinkClick r:id="rId4" action="ppaction://hlinksldjump"/>
              </a:rPr>
              <a:t>100</a:t>
            </a:r>
            <a:endParaRPr lang="en-US" sz="3200" b="1" dirty="0">
              <a:latin typeface="Bookman Old Style" pitchFamily="18" charset="0"/>
            </a:endParaRPr>
          </a:p>
        </p:txBody>
      </p:sp>
      <p:sp>
        <p:nvSpPr>
          <p:cNvPr id="24587" name="Rectangle 30"/>
          <p:cNvSpPr>
            <a:spLocks noChangeArrowheads="1"/>
          </p:cNvSpPr>
          <p:nvPr/>
        </p:nvSpPr>
        <p:spPr bwMode="auto">
          <a:xfrm>
            <a:off x="6477000" y="2362200"/>
            <a:ext cx="1524000" cy="609600"/>
          </a:xfrm>
          <a:prstGeom prst="rect">
            <a:avLst/>
          </a:prstGeom>
          <a:solidFill>
            <a:schemeClr val="accent5">
              <a:lumMod val="10000"/>
            </a:schemeClr>
          </a:solidFill>
          <a:ln w="762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 dirty="0">
                <a:latin typeface="Bookman Old Style" pitchFamily="18" charset="0"/>
                <a:hlinkClick r:id="rId5" action="ppaction://hlinksldjump"/>
              </a:rPr>
              <a:t>100</a:t>
            </a:r>
            <a:endParaRPr lang="en-US" sz="3200" b="1" dirty="0">
              <a:latin typeface="Bookman Old Style" pitchFamily="18" charset="0"/>
            </a:endParaRPr>
          </a:p>
        </p:txBody>
      </p:sp>
      <p:sp>
        <p:nvSpPr>
          <p:cNvPr id="24588" name="Rectangle 31"/>
          <p:cNvSpPr>
            <a:spLocks noChangeArrowheads="1"/>
          </p:cNvSpPr>
          <p:nvPr/>
        </p:nvSpPr>
        <p:spPr bwMode="auto">
          <a:xfrm>
            <a:off x="1219200" y="3200400"/>
            <a:ext cx="1524000" cy="609600"/>
          </a:xfrm>
          <a:prstGeom prst="rect">
            <a:avLst/>
          </a:prstGeom>
          <a:solidFill>
            <a:schemeClr val="accent5">
              <a:lumMod val="10000"/>
            </a:schemeClr>
          </a:solidFill>
          <a:ln w="762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 dirty="0">
                <a:latin typeface="Bookman Old Style" pitchFamily="18" charset="0"/>
                <a:hlinkClick r:id="rId6" action="ppaction://hlinksldjump"/>
              </a:rPr>
              <a:t>200</a:t>
            </a:r>
            <a:endParaRPr lang="en-US" sz="3200" dirty="0">
              <a:latin typeface="Bookman Old Style" pitchFamily="18" charset="0"/>
            </a:endParaRPr>
          </a:p>
        </p:txBody>
      </p:sp>
      <p:sp>
        <p:nvSpPr>
          <p:cNvPr id="24589" name="Rectangle 32"/>
          <p:cNvSpPr>
            <a:spLocks noChangeArrowheads="1"/>
          </p:cNvSpPr>
          <p:nvPr/>
        </p:nvSpPr>
        <p:spPr bwMode="auto">
          <a:xfrm>
            <a:off x="2971800" y="3200400"/>
            <a:ext cx="1524000" cy="609600"/>
          </a:xfrm>
          <a:prstGeom prst="rect">
            <a:avLst/>
          </a:prstGeom>
          <a:solidFill>
            <a:schemeClr val="accent5">
              <a:lumMod val="10000"/>
            </a:schemeClr>
          </a:solidFill>
          <a:ln w="762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 dirty="0">
                <a:latin typeface="Bookman Old Style" pitchFamily="18" charset="0"/>
                <a:hlinkClick r:id="rId7" action="ppaction://hlinksldjump"/>
              </a:rPr>
              <a:t>200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4590" name="Rectangle 33"/>
          <p:cNvSpPr>
            <a:spLocks noChangeArrowheads="1"/>
          </p:cNvSpPr>
          <p:nvPr/>
        </p:nvSpPr>
        <p:spPr bwMode="auto">
          <a:xfrm>
            <a:off x="4724400" y="3200400"/>
            <a:ext cx="1524000" cy="609600"/>
          </a:xfrm>
          <a:prstGeom prst="rect">
            <a:avLst/>
          </a:prstGeom>
          <a:solidFill>
            <a:schemeClr val="accent5">
              <a:lumMod val="10000"/>
            </a:schemeClr>
          </a:solidFill>
          <a:ln w="762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 dirty="0">
                <a:latin typeface="Bookman Old Style" pitchFamily="18" charset="0"/>
                <a:hlinkClick r:id="rId8" action="ppaction://hlinksldjump"/>
              </a:rPr>
              <a:t>200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4591" name="Rectangle 34"/>
          <p:cNvSpPr>
            <a:spLocks noChangeArrowheads="1"/>
          </p:cNvSpPr>
          <p:nvPr/>
        </p:nvSpPr>
        <p:spPr bwMode="auto">
          <a:xfrm>
            <a:off x="6477000" y="3200400"/>
            <a:ext cx="1524000" cy="609600"/>
          </a:xfrm>
          <a:prstGeom prst="rect">
            <a:avLst/>
          </a:prstGeom>
          <a:solidFill>
            <a:schemeClr val="accent5">
              <a:lumMod val="10000"/>
            </a:schemeClr>
          </a:solidFill>
          <a:ln w="762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 dirty="0">
                <a:latin typeface="Bookman Old Style" pitchFamily="18" charset="0"/>
                <a:hlinkClick r:id="rId9" action="ppaction://hlinksldjump"/>
              </a:rPr>
              <a:t>200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4592" name="Rectangle 35"/>
          <p:cNvSpPr>
            <a:spLocks noChangeArrowheads="1"/>
          </p:cNvSpPr>
          <p:nvPr/>
        </p:nvSpPr>
        <p:spPr bwMode="auto">
          <a:xfrm>
            <a:off x="1219200" y="4038600"/>
            <a:ext cx="1524000" cy="609600"/>
          </a:xfrm>
          <a:prstGeom prst="rect">
            <a:avLst/>
          </a:prstGeom>
          <a:solidFill>
            <a:schemeClr val="accent5">
              <a:lumMod val="10000"/>
            </a:schemeClr>
          </a:solidFill>
          <a:ln w="762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 dirty="0">
                <a:latin typeface="Bookman Old Style" pitchFamily="18" charset="0"/>
                <a:hlinkClick r:id="rId10" action="ppaction://hlinksldjump"/>
              </a:rPr>
              <a:t>300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4593" name="Rectangle 36"/>
          <p:cNvSpPr>
            <a:spLocks noChangeArrowheads="1"/>
          </p:cNvSpPr>
          <p:nvPr/>
        </p:nvSpPr>
        <p:spPr bwMode="auto">
          <a:xfrm>
            <a:off x="2971800" y="4038600"/>
            <a:ext cx="1524000" cy="609600"/>
          </a:xfrm>
          <a:prstGeom prst="rect">
            <a:avLst/>
          </a:prstGeom>
          <a:solidFill>
            <a:schemeClr val="accent5">
              <a:lumMod val="10000"/>
            </a:schemeClr>
          </a:solidFill>
          <a:ln w="762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 dirty="0">
                <a:latin typeface="Bookman Old Style" pitchFamily="18" charset="0"/>
                <a:hlinkClick r:id="rId11" action="ppaction://hlinksldjump"/>
              </a:rPr>
              <a:t>300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4594" name="Rectangle 37"/>
          <p:cNvSpPr>
            <a:spLocks noChangeArrowheads="1"/>
          </p:cNvSpPr>
          <p:nvPr/>
        </p:nvSpPr>
        <p:spPr bwMode="auto">
          <a:xfrm>
            <a:off x="4724400" y="4038600"/>
            <a:ext cx="1524000" cy="609600"/>
          </a:xfrm>
          <a:prstGeom prst="rect">
            <a:avLst/>
          </a:prstGeom>
          <a:solidFill>
            <a:schemeClr val="accent5">
              <a:lumMod val="10000"/>
            </a:schemeClr>
          </a:solidFill>
          <a:ln w="762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 dirty="0">
                <a:latin typeface="Bookman Old Style" pitchFamily="18" charset="0"/>
                <a:hlinkClick r:id="rId12" action="ppaction://hlinksldjump"/>
              </a:rPr>
              <a:t>300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4595" name="Rectangle 38"/>
          <p:cNvSpPr>
            <a:spLocks noChangeArrowheads="1"/>
          </p:cNvSpPr>
          <p:nvPr/>
        </p:nvSpPr>
        <p:spPr bwMode="auto">
          <a:xfrm>
            <a:off x="6477000" y="4038600"/>
            <a:ext cx="1524000" cy="609600"/>
          </a:xfrm>
          <a:prstGeom prst="rect">
            <a:avLst/>
          </a:prstGeom>
          <a:solidFill>
            <a:schemeClr val="accent5">
              <a:lumMod val="10000"/>
            </a:schemeClr>
          </a:solidFill>
          <a:ln w="762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 dirty="0">
                <a:latin typeface="Bookman Old Style" pitchFamily="18" charset="0"/>
                <a:hlinkClick r:id="rId13" action="ppaction://hlinksldjump"/>
              </a:rPr>
              <a:t>300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4596" name="Rectangle 39"/>
          <p:cNvSpPr>
            <a:spLocks noChangeArrowheads="1"/>
          </p:cNvSpPr>
          <p:nvPr/>
        </p:nvSpPr>
        <p:spPr bwMode="auto">
          <a:xfrm>
            <a:off x="1219200" y="4876800"/>
            <a:ext cx="1524000" cy="609600"/>
          </a:xfrm>
          <a:prstGeom prst="rect">
            <a:avLst/>
          </a:prstGeom>
          <a:solidFill>
            <a:schemeClr val="accent5">
              <a:lumMod val="10000"/>
            </a:schemeClr>
          </a:solidFill>
          <a:ln w="762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 dirty="0">
                <a:latin typeface="Bookman Old Style" pitchFamily="18" charset="0"/>
                <a:hlinkClick r:id="rId14" action="ppaction://hlinksldjump"/>
              </a:rPr>
              <a:t>400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4597" name="Rectangle 40"/>
          <p:cNvSpPr>
            <a:spLocks noChangeArrowheads="1"/>
          </p:cNvSpPr>
          <p:nvPr/>
        </p:nvSpPr>
        <p:spPr bwMode="auto">
          <a:xfrm>
            <a:off x="2971800" y="4876800"/>
            <a:ext cx="1524000" cy="609600"/>
          </a:xfrm>
          <a:prstGeom prst="rect">
            <a:avLst/>
          </a:prstGeom>
          <a:solidFill>
            <a:schemeClr val="accent5">
              <a:lumMod val="10000"/>
            </a:schemeClr>
          </a:solidFill>
          <a:ln w="762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 dirty="0">
                <a:latin typeface="Bookman Old Style" pitchFamily="18" charset="0"/>
                <a:hlinkClick r:id="rId15" action="ppaction://hlinksldjump"/>
              </a:rPr>
              <a:t>400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4598" name="Rectangle 41"/>
          <p:cNvSpPr>
            <a:spLocks noChangeArrowheads="1"/>
          </p:cNvSpPr>
          <p:nvPr/>
        </p:nvSpPr>
        <p:spPr bwMode="auto">
          <a:xfrm>
            <a:off x="4724400" y="4876800"/>
            <a:ext cx="1524000" cy="609600"/>
          </a:xfrm>
          <a:prstGeom prst="rect">
            <a:avLst/>
          </a:prstGeom>
          <a:solidFill>
            <a:schemeClr val="accent5">
              <a:lumMod val="10000"/>
            </a:schemeClr>
          </a:solidFill>
          <a:ln w="762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 dirty="0">
                <a:latin typeface="Bookman Old Style" pitchFamily="18" charset="0"/>
                <a:hlinkClick r:id="rId16" action="ppaction://hlinksldjump"/>
              </a:rPr>
              <a:t>400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4599" name="Rectangle 42"/>
          <p:cNvSpPr>
            <a:spLocks noChangeArrowheads="1"/>
          </p:cNvSpPr>
          <p:nvPr/>
        </p:nvSpPr>
        <p:spPr bwMode="auto">
          <a:xfrm>
            <a:off x="6477000" y="4876800"/>
            <a:ext cx="1524000" cy="609600"/>
          </a:xfrm>
          <a:prstGeom prst="rect">
            <a:avLst/>
          </a:prstGeom>
          <a:solidFill>
            <a:schemeClr val="accent5">
              <a:lumMod val="10000"/>
            </a:schemeClr>
          </a:solidFill>
          <a:ln w="762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 dirty="0">
                <a:latin typeface="Bookman Old Style" pitchFamily="18" charset="0"/>
                <a:hlinkClick r:id="rId17" action="ppaction://hlinksldjump"/>
              </a:rPr>
              <a:t>400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4600" name="Rectangle 43"/>
          <p:cNvSpPr>
            <a:spLocks noChangeArrowheads="1"/>
          </p:cNvSpPr>
          <p:nvPr/>
        </p:nvSpPr>
        <p:spPr bwMode="auto">
          <a:xfrm>
            <a:off x="1219200" y="5715000"/>
            <a:ext cx="1524000" cy="609600"/>
          </a:xfrm>
          <a:prstGeom prst="rect">
            <a:avLst/>
          </a:prstGeom>
          <a:solidFill>
            <a:schemeClr val="accent5">
              <a:lumMod val="10000"/>
            </a:schemeClr>
          </a:solidFill>
          <a:ln w="762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 dirty="0">
                <a:latin typeface="Bookman Old Style" pitchFamily="18" charset="0"/>
                <a:hlinkClick r:id="rId18" action="ppaction://hlinksldjump"/>
              </a:rPr>
              <a:t>500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4601" name="Rectangle 44"/>
          <p:cNvSpPr>
            <a:spLocks noChangeArrowheads="1"/>
          </p:cNvSpPr>
          <p:nvPr/>
        </p:nvSpPr>
        <p:spPr bwMode="auto">
          <a:xfrm>
            <a:off x="2971800" y="5715000"/>
            <a:ext cx="1524000" cy="609600"/>
          </a:xfrm>
          <a:prstGeom prst="rect">
            <a:avLst/>
          </a:prstGeom>
          <a:solidFill>
            <a:schemeClr val="accent5">
              <a:lumMod val="10000"/>
            </a:schemeClr>
          </a:solidFill>
          <a:ln w="762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 dirty="0">
                <a:latin typeface="Bookman Old Style" pitchFamily="18" charset="0"/>
                <a:hlinkClick r:id="rId15" action="ppaction://hlinksldjump"/>
              </a:rPr>
              <a:t>500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4602" name="Rectangle 45"/>
          <p:cNvSpPr>
            <a:spLocks noChangeArrowheads="1"/>
          </p:cNvSpPr>
          <p:nvPr/>
        </p:nvSpPr>
        <p:spPr bwMode="auto">
          <a:xfrm>
            <a:off x="4724400" y="5715000"/>
            <a:ext cx="1524000" cy="609600"/>
          </a:xfrm>
          <a:prstGeom prst="rect">
            <a:avLst/>
          </a:prstGeom>
          <a:solidFill>
            <a:schemeClr val="accent5">
              <a:lumMod val="10000"/>
            </a:schemeClr>
          </a:solidFill>
          <a:ln w="762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 dirty="0">
                <a:latin typeface="Bookman Old Style" pitchFamily="18" charset="0"/>
                <a:hlinkClick r:id="rId19" action="ppaction://hlinksldjump"/>
              </a:rPr>
              <a:t>500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4603" name="Rectangle 46"/>
          <p:cNvSpPr>
            <a:spLocks noChangeArrowheads="1"/>
          </p:cNvSpPr>
          <p:nvPr/>
        </p:nvSpPr>
        <p:spPr bwMode="auto">
          <a:xfrm>
            <a:off x="6477000" y="5715000"/>
            <a:ext cx="1524000" cy="609600"/>
          </a:xfrm>
          <a:prstGeom prst="rect">
            <a:avLst/>
          </a:prstGeom>
          <a:solidFill>
            <a:schemeClr val="accent5">
              <a:lumMod val="10000"/>
            </a:schemeClr>
          </a:solidFill>
          <a:ln w="762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 dirty="0">
                <a:latin typeface="Bookman Old Style" pitchFamily="18" charset="0"/>
                <a:hlinkClick r:id="rId20" action="ppaction://hlinksldjump"/>
              </a:rPr>
              <a:t>500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58767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685800" y="-228600"/>
            <a:ext cx="8001000" cy="1054100"/>
          </a:xfrm>
        </p:spPr>
        <p:txBody>
          <a:bodyPr/>
          <a:lstStyle/>
          <a:p>
            <a:pPr eaLnBrk="1" hangingPunct="1">
              <a:defRPr/>
            </a:pPr>
            <a:r>
              <a:rPr lang="hr-HR" sz="4400" b="1" dirty="0" smtClean="0">
                <a:solidFill>
                  <a:srgbClr val="31780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Izazov korijena</a:t>
            </a:r>
            <a:endParaRPr lang="en-US" sz="4400" b="1" dirty="0" smtClean="0">
              <a:solidFill>
                <a:srgbClr val="31780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DIJELJENJE ZA 3</a:t>
            </a:r>
            <a:r>
              <a:rPr lang="en-US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00</a:t>
            </a:r>
            <a:endParaRPr lang="en-US" dirty="0" smtClean="0"/>
          </a:p>
        </p:txBody>
      </p:sp>
      <p:sp>
        <p:nvSpPr>
          <p:cNvPr id="18440" name="Rectangle 4"/>
          <p:cNvSpPr>
            <a:spLocks noChangeArrowheads="1"/>
          </p:cNvSpPr>
          <p:nvPr/>
        </p:nvSpPr>
        <p:spPr bwMode="auto">
          <a:xfrm>
            <a:off x="1981200" y="37338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8441" name="Rectangle 5"/>
          <p:cNvSpPr>
            <a:spLocks noChangeArrowheads="1"/>
          </p:cNvSpPr>
          <p:nvPr/>
        </p:nvSpPr>
        <p:spPr bwMode="auto">
          <a:xfrm>
            <a:off x="4419600" y="37338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8442" name="Rectangle 6"/>
          <p:cNvSpPr>
            <a:spLocks noChangeArrowheads="1"/>
          </p:cNvSpPr>
          <p:nvPr/>
        </p:nvSpPr>
        <p:spPr bwMode="auto">
          <a:xfrm>
            <a:off x="4495800" y="50292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8443" name="Rectangle 7"/>
          <p:cNvSpPr>
            <a:spLocks noChangeArrowheads="1"/>
          </p:cNvSpPr>
          <p:nvPr/>
        </p:nvSpPr>
        <p:spPr bwMode="auto">
          <a:xfrm>
            <a:off x="1981200" y="50292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844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8434" name="Object 8"/>
          <p:cNvGraphicFramePr>
            <a:graphicFrameLocks noChangeAspect="1"/>
          </p:cNvGraphicFramePr>
          <p:nvPr/>
        </p:nvGraphicFramePr>
        <p:xfrm>
          <a:off x="2817813" y="2229208"/>
          <a:ext cx="2897187" cy="944205"/>
        </p:xfrm>
        <a:graphic>
          <a:graphicData uri="http://schemas.openxmlformats.org/presentationml/2006/ole">
            <p:oleObj spid="_x0000_s18434" name="Equation" r:id="rId3" imgW="698400" imgH="228600" progId="Equation.3">
              <p:embed/>
            </p:oleObj>
          </a:graphicData>
        </a:graphic>
      </p:graphicFrame>
      <p:sp>
        <p:nvSpPr>
          <p:cNvPr id="1844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8435" name="Object 9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2605088" y="5260975"/>
          <a:ext cx="595312" cy="433388"/>
        </p:xfrm>
        <a:graphic>
          <a:graphicData uri="http://schemas.openxmlformats.org/presentationml/2006/ole">
            <p:oleObj spid="_x0000_s18435" name="Equation" r:id="rId5" imgW="317160" imgH="228600" progId="Equation.3">
              <p:embed/>
            </p:oleObj>
          </a:graphicData>
        </a:graphic>
      </p:graphicFrame>
      <p:sp>
        <p:nvSpPr>
          <p:cNvPr id="1844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8436" name="Object 11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5334000" y="4016375"/>
          <a:ext cx="254000" cy="328613"/>
        </p:xfrm>
        <a:graphic>
          <a:graphicData uri="http://schemas.openxmlformats.org/presentationml/2006/ole">
            <p:oleObj spid="_x0000_s18436" name="Equation" r:id="rId7" imgW="126720" imgH="164880" progId="Equation.3">
              <p:embed/>
            </p:oleObj>
          </a:graphicData>
        </a:graphic>
      </p:graphicFrame>
      <p:sp>
        <p:nvSpPr>
          <p:cNvPr id="1844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8437" name="Object 13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5210175" y="5338763"/>
          <a:ext cx="428625" cy="312737"/>
        </p:xfrm>
        <a:graphic>
          <a:graphicData uri="http://schemas.openxmlformats.org/presentationml/2006/ole">
            <p:oleObj spid="_x0000_s18437" name="Equation" r:id="rId8" imgW="228600" imgH="164880" progId="Equation.3">
              <p:embed/>
            </p:oleObj>
          </a:graphicData>
        </a:graphic>
      </p:graphicFrame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8438" name="Object 15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2790825" y="4030663"/>
          <a:ext cx="333375" cy="336550"/>
        </p:xfrm>
        <a:graphic>
          <a:graphicData uri="http://schemas.openxmlformats.org/presentationml/2006/ole">
            <p:oleObj spid="_x0000_s18438" name="Equation" r:id="rId9" imgW="1774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DIJELJENJE ZA 4</a:t>
            </a:r>
            <a:r>
              <a:rPr lang="en-US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00</a:t>
            </a:r>
            <a:endParaRPr lang="en-US" dirty="0" smtClean="0"/>
          </a:p>
        </p:txBody>
      </p:sp>
      <p:sp>
        <p:nvSpPr>
          <p:cNvPr id="19464" name="Rectangle 4"/>
          <p:cNvSpPr>
            <a:spLocks noChangeArrowheads="1"/>
          </p:cNvSpPr>
          <p:nvPr/>
        </p:nvSpPr>
        <p:spPr bwMode="auto">
          <a:xfrm>
            <a:off x="1828800" y="35052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9465" name="Rectangle 5"/>
          <p:cNvSpPr>
            <a:spLocks noChangeArrowheads="1"/>
          </p:cNvSpPr>
          <p:nvPr/>
        </p:nvSpPr>
        <p:spPr bwMode="auto">
          <a:xfrm>
            <a:off x="4267200" y="35052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9466" name="Rectangle 6"/>
          <p:cNvSpPr>
            <a:spLocks noChangeArrowheads="1"/>
          </p:cNvSpPr>
          <p:nvPr/>
        </p:nvSpPr>
        <p:spPr bwMode="auto">
          <a:xfrm>
            <a:off x="4343400" y="48006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9467" name="Rectangle 7"/>
          <p:cNvSpPr>
            <a:spLocks noChangeArrowheads="1"/>
          </p:cNvSpPr>
          <p:nvPr/>
        </p:nvSpPr>
        <p:spPr bwMode="auto">
          <a:xfrm>
            <a:off x="1828800" y="48006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946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9458" name="Object 8"/>
          <p:cNvGraphicFramePr>
            <a:graphicFrameLocks noChangeAspect="1"/>
          </p:cNvGraphicFramePr>
          <p:nvPr/>
        </p:nvGraphicFramePr>
        <p:xfrm>
          <a:off x="4070350" y="1930400"/>
          <a:ext cx="528638" cy="985838"/>
        </p:xfrm>
        <a:graphic>
          <a:graphicData uri="http://schemas.openxmlformats.org/presentationml/2006/ole">
            <p:oleObj spid="_x0000_s19458" name="Equation" r:id="rId3" imgW="114151" imgH="215619" progId="Equation.3">
              <p:embed/>
            </p:oleObj>
          </a:graphicData>
        </a:graphic>
      </p:graphicFrame>
      <p:sp>
        <p:nvSpPr>
          <p:cNvPr id="1946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9459" name="Object 9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2663825" y="3595688"/>
          <a:ext cx="384175" cy="746125"/>
        </p:xfrm>
        <a:graphic>
          <a:graphicData uri="http://schemas.openxmlformats.org/presentationml/2006/ole">
            <p:oleObj spid="_x0000_s19459" name="Equation" r:id="rId5" imgW="203040" imgH="393480" progId="Equation.3">
              <p:embed/>
            </p:oleObj>
          </a:graphicData>
        </a:graphic>
      </p:graphicFrame>
      <p:sp>
        <p:nvSpPr>
          <p:cNvPr id="1947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9460" name="Object 11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2514600" y="5070475"/>
          <a:ext cx="609600" cy="354013"/>
        </p:xfrm>
        <a:graphic>
          <a:graphicData uri="http://schemas.openxmlformats.org/presentationml/2006/ole">
            <p:oleObj spid="_x0000_s19460" name="Equation" r:id="rId6" imgW="304560" imgH="177480" progId="Equation.3">
              <p:embed/>
            </p:oleObj>
          </a:graphicData>
        </a:graphic>
      </p:graphicFrame>
      <p:sp>
        <p:nvSpPr>
          <p:cNvPr id="1947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9461" name="Object 13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4908550" y="4827588"/>
          <a:ext cx="654050" cy="860425"/>
        </p:xfrm>
        <a:graphic>
          <a:graphicData uri="http://schemas.openxmlformats.org/presentationml/2006/ole">
            <p:oleObj spid="_x0000_s19461" name="Equation" r:id="rId7" imgW="330120" imgH="444240" progId="Equation.3">
              <p:embed/>
            </p:oleObj>
          </a:graphicData>
        </a:graphic>
      </p:graphicFrame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9462" name="Object 15">
            <a:hlinkClick r:id="rId8" action="ppaction://hlinksldjump"/>
          </p:cNvPr>
          <p:cNvGraphicFramePr>
            <a:graphicFrameLocks noChangeAspect="1"/>
          </p:cNvGraphicFramePr>
          <p:nvPr/>
        </p:nvGraphicFramePr>
        <p:xfrm>
          <a:off x="5176838" y="3595688"/>
          <a:ext cx="385762" cy="749300"/>
        </p:xfrm>
        <a:graphic>
          <a:graphicData uri="http://schemas.openxmlformats.org/presentationml/2006/ole">
            <p:oleObj spid="_x0000_s19462" name="Equation" r:id="rId9" imgW="203040" imgH="39348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352675" y="1834863"/>
          <a:ext cx="3667125" cy="984537"/>
        </p:xfrm>
        <a:graphic>
          <a:graphicData uri="http://schemas.openxmlformats.org/presentationml/2006/ole">
            <p:oleObj spid="_x0000_s19463" name="Equation" r:id="rId10" imgW="8506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DIJELJENJE ZA 5</a:t>
            </a:r>
            <a:r>
              <a:rPr lang="en-US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00</a:t>
            </a:r>
            <a:endParaRPr lang="en-US" dirty="0" smtClean="0"/>
          </a:p>
        </p:txBody>
      </p:sp>
      <p:sp>
        <p:nvSpPr>
          <p:cNvPr id="20488" name="Rectangle 4"/>
          <p:cNvSpPr>
            <a:spLocks noChangeArrowheads="1"/>
          </p:cNvSpPr>
          <p:nvPr/>
        </p:nvSpPr>
        <p:spPr bwMode="auto">
          <a:xfrm>
            <a:off x="1828800" y="38100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20489" name="Rectangle 5"/>
          <p:cNvSpPr>
            <a:spLocks noChangeArrowheads="1"/>
          </p:cNvSpPr>
          <p:nvPr/>
        </p:nvSpPr>
        <p:spPr bwMode="auto">
          <a:xfrm>
            <a:off x="4191000" y="38100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20490" name="Rectangle 6"/>
          <p:cNvSpPr>
            <a:spLocks noChangeArrowheads="1"/>
          </p:cNvSpPr>
          <p:nvPr/>
        </p:nvSpPr>
        <p:spPr bwMode="auto">
          <a:xfrm>
            <a:off x="4191000" y="51054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20491" name="Rectangle 7"/>
          <p:cNvSpPr>
            <a:spLocks noChangeArrowheads="1"/>
          </p:cNvSpPr>
          <p:nvPr/>
        </p:nvSpPr>
        <p:spPr bwMode="auto">
          <a:xfrm>
            <a:off x="1828800" y="51054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2049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sp>
        <p:nvSpPr>
          <p:cNvPr id="2049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20482" name="Object 9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2640013" y="5335588"/>
          <a:ext cx="198437" cy="376237"/>
        </p:xfrm>
        <a:graphic>
          <a:graphicData uri="http://schemas.openxmlformats.org/presentationml/2006/ole">
            <p:oleObj spid="_x0000_s20482" name="Equation" r:id="rId4" imgW="114120" imgH="215640" progId="Equation.3">
              <p:embed/>
            </p:oleObj>
          </a:graphicData>
        </a:graphic>
      </p:graphicFrame>
      <p:sp>
        <p:nvSpPr>
          <p:cNvPr id="2049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20483" name="Object 11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4953000" y="3935413"/>
          <a:ext cx="249237" cy="646112"/>
        </p:xfrm>
        <a:graphic>
          <a:graphicData uri="http://schemas.openxmlformats.org/presentationml/2006/ole">
            <p:oleObj spid="_x0000_s20483" name="Equation" r:id="rId6" imgW="152280" imgH="393480" progId="Equation.3">
              <p:embed/>
            </p:oleObj>
          </a:graphicData>
        </a:graphic>
      </p:graphicFrame>
      <p:sp>
        <p:nvSpPr>
          <p:cNvPr id="2049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20484" name="Object 13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4906963" y="5184775"/>
          <a:ext cx="427037" cy="703263"/>
        </p:xfrm>
        <a:graphic>
          <a:graphicData uri="http://schemas.openxmlformats.org/presentationml/2006/ole">
            <p:oleObj spid="_x0000_s20484" name="Equation" r:id="rId7" imgW="253800" imgH="419040" progId="Equation.3">
              <p:embed/>
            </p:oleObj>
          </a:graphicData>
        </a:graphic>
      </p:graphicFrame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20485" name="Object 15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2651125" y="4117975"/>
          <a:ext cx="382588" cy="282575"/>
        </p:xfrm>
        <a:graphic>
          <a:graphicData uri="http://schemas.openxmlformats.org/presentationml/2006/ole">
            <p:oleObj spid="_x0000_s20485" name="Equation" r:id="rId8" imgW="241200" imgH="177480" progId="Equation.3">
              <p:embed/>
            </p:oleObj>
          </a:graphicData>
        </a:graphic>
      </p:graphicFrame>
      <p:graphicFrame>
        <p:nvGraphicFramePr>
          <p:cNvPr id="20486" name="Object 8"/>
          <p:cNvGraphicFramePr>
            <a:graphicFrameLocks noChangeAspect="1"/>
          </p:cNvGraphicFramePr>
          <p:nvPr/>
        </p:nvGraphicFramePr>
        <p:xfrm>
          <a:off x="2559050" y="2205038"/>
          <a:ext cx="3311525" cy="1044575"/>
        </p:xfrm>
        <a:graphic>
          <a:graphicData uri="http://schemas.openxmlformats.org/presentationml/2006/ole">
            <p:oleObj spid="_x0000_s20486" name="Equation" r:id="rId9" imgW="698400" imgH="228600" progId="Equation.3">
              <p:embed/>
            </p:oleObj>
          </a:graphicData>
        </a:graphic>
      </p:graphicFrame>
      <p:graphicFrame>
        <p:nvGraphicFramePr>
          <p:cNvPr id="17" name="Object 16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2667000" y="5181601"/>
          <a:ext cx="480290" cy="609600"/>
        </p:xfrm>
        <a:graphic>
          <a:graphicData uri="http://schemas.openxmlformats.org/presentationml/2006/ole">
            <p:oleObj spid="_x0000_s20487" name="Equation" r:id="rId10" imgW="3301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TOČAN ODGOVOR</a:t>
            </a:r>
            <a:r>
              <a:rPr lang="en-US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!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r>
              <a:rPr lang="hr-HR" b="1" dirty="0" smtClean="0">
                <a:solidFill>
                  <a:srgbClr val="31780E"/>
                </a:solidFill>
              </a:rPr>
              <a:t>100 BODOVA!</a:t>
            </a:r>
            <a:endParaRPr lang="en-US" b="1" dirty="0" smtClean="0">
              <a:solidFill>
                <a:srgbClr val="31780E"/>
              </a:solidFill>
            </a:endParaRPr>
          </a:p>
        </p:txBody>
      </p:sp>
      <p:pic>
        <p:nvPicPr>
          <p:cNvPr id="5" name="Picture 4" descr="image2s.jpe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48100" y="3581400"/>
            <a:ext cx="1333500" cy="1333500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TOČAN ODGOVOR</a:t>
            </a:r>
            <a:r>
              <a:rPr lang="en-US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!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r>
              <a:rPr lang="hr-HR" b="1" dirty="0" smtClean="0">
                <a:solidFill>
                  <a:srgbClr val="31780E"/>
                </a:solidFill>
              </a:rPr>
              <a:t>200 BODOVA!</a:t>
            </a:r>
            <a:endParaRPr lang="en-US" b="1" dirty="0" smtClean="0">
              <a:solidFill>
                <a:srgbClr val="31780E"/>
              </a:solidFill>
            </a:endParaRPr>
          </a:p>
        </p:txBody>
      </p:sp>
      <p:pic>
        <p:nvPicPr>
          <p:cNvPr id="5" name="Picture 4" descr="image2s.jpe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3429000"/>
            <a:ext cx="1333500" cy="1333500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TOČAN ODGOVOR</a:t>
            </a:r>
            <a:r>
              <a:rPr lang="en-US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!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r>
              <a:rPr lang="hr-HR" b="1" dirty="0" smtClean="0">
                <a:solidFill>
                  <a:srgbClr val="31780E"/>
                </a:solidFill>
              </a:rPr>
              <a:t>300 BODOVA!</a:t>
            </a:r>
            <a:endParaRPr lang="en-US" b="1" dirty="0" smtClean="0">
              <a:solidFill>
                <a:srgbClr val="31780E"/>
              </a:solidFill>
            </a:endParaRPr>
          </a:p>
        </p:txBody>
      </p:sp>
      <p:pic>
        <p:nvPicPr>
          <p:cNvPr id="5" name="Picture 4" descr="image2s.jpe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3733800"/>
            <a:ext cx="1333500" cy="1333500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TOČAN ODGOVOR</a:t>
            </a:r>
            <a:r>
              <a:rPr lang="en-US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!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r>
              <a:rPr lang="hr-HR" b="1" dirty="0" smtClean="0">
                <a:solidFill>
                  <a:srgbClr val="31780E"/>
                </a:solidFill>
              </a:rPr>
              <a:t>400 BODOVA!</a:t>
            </a:r>
            <a:endParaRPr lang="en-US" b="1" dirty="0" smtClean="0">
              <a:solidFill>
                <a:srgbClr val="31780E"/>
              </a:solidFill>
            </a:endParaRPr>
          </a:p>
        </p:txBody>
      </p:sp>
      <p:pic>
        <p:nvPicPr>
          <p:cNvPr id="5" name="Picture 4" descr="image2s.jpe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3810000"/>
            <a:ext cx="1333500" cy="1333500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TOČAN ODGOVOR</a:t>
            </a:r>
            <a:r>
              <a:rPr lang="en-US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!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r>
              <a:rPr lang="hr-HR" b="1" dirty="0" smtClean="0">
                <a:solidFill>
                  <a:srgbClr val="31780E"/>
                </a:solidFill>
              </a:rPr>
              <a:t>500 BODOVA!</a:t>
            </a:r>
            <a:endParaRPr lang="en-US" b="1" dirty="0" smtClean="0">
              <a:solidFill>
                <a:srgbClr val="31780E"/>
              </a:solidFill>
            </a:endParaRPr>
          </a:p>
        </p:txBody>
      </p:sp>
      <p:pic>
        <p:nvPicPr>
          <p:cNvPr id="5" name="Picture 4" descr="image2s.jpe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3733800"/>
            <a:ext cx="1333500" cy="1333500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243888" cy="1314450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UPS</a:t>
            </a:r>
            <a:r>
              <a:rPr lang="en-US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hr-HR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</a:br>
            <a:r>
              <a:rPr lang="hr-HR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NETOČAN ODGOVOR!</a:t>
            </a:r>
            <a:endParaRPr lang="en-US" dirty="0" smtClean="0">
              <a:solidFill>
                <a:srgbClr val="31780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16002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r>
              <a:rPr lang="hr-HR" b="1" dirty="0" smtClean="0">
                <a:solidFill>
                  <a:srgbClr val="31780E"/>
                </a:solidFill>
              </a:rPr>
              <a:t>NEMA BODOVA ZA TEBE</a:t>
            </a:r>
            <a:r>
              <a:rPr lang="en-US" b="1" dirty="0" smtClean="0">
                <a:solidFill>
                  <a:srgbClr val="31780E"/>
                </a:solidFill>
              </a:rPr>
              <a:t>.</a:t>
            </a:r>
          </a:p>
          <a:p>
            <a:pPr algn="ctr" eaLnBrk="1" hangingPunct="1">
              <a:buFontTx/>
              <a:buNone/>
            </a:pPr>
            <a:endParaRPr lang="en-US" dirty="0" smtClean="0"/>
          </a:p>
        </p:txBody>
      </p:sp>
      <p:pic>
        <p:nvPicPr>
          <p:cNvPr id="5" name="Picture 4" descr="images.jpe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3962400"/>
            <a:ext cx="1533525" cy="1533525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4800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ZBRAJANJE ZA</a:t>
            </a:r>
            <a:r>
              <a:rPr lang="en-US" sz="4800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 100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1981200" y="3505200"/>
            <a:ext cx="20574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033" name="Rectangle 5"/>
          <p:cNvSpPr>
            <a:spLocks noChangeArrowheads="1"/>
          </p:cNvSpPr>
          <p:nvPr/>
        </p:nvSpPr>
        <p:spPr bwMode="auto">
          <a:xfrm>
            <a:off x="4419600" y="3505200"/>
            <a:ext cx="20574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solidFill>
                <a:srgbClr val="6699FF"/>
              </a:solidFill>
              <a:latin typeface="Bookman Old Style" pitchFamily="18" charset="0"/>
            </a:endParaRPr>
          </a:p>
        </p:txBody>
      </p:sp>
      <p:sp>
        <p:nvSpPr>
          <p:cNvPr id="1034" name="Rectangle 6"/>
          <p:cNvSpPr>
            <a:spLocks noChangeArrowheads="1"/>
          </p:cNvSpPr>
          <p:nvPr/>
        </p:nvSpPr>
        <p:spPr bwMode="auto">
          <a:xfrm>
            <a:off x="4419600" y="4800600"/>
            <a:ext cx="20574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1035" name="Rectangle 7"/>
          <p:cNvSpPr>
            <a:spLocks noChangeArrowheads="1"/>
          </p:cNvSpPr>
          <p:nvPr/>
        </p:nvSpPr>
        <p:spPr bwMode="auto">
          <a:xfrm>
            <a:off x="1981200" y="4800600"/>
            <a:ext cx="20574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1600" b="1">
              <a:latin typeface="Bookman Old Style" pitchFamily="18" charset="0"/>
            </a:endParaRPr>
          </a:p>
        </p:txBody>
      </p:sp>
      <p:sp>
        <p:nvSpPr>
          <p:cNvPr id="103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2689225" y="1828800"/>
          <a:ext cx="3482975" cy="888631"/>
        </p:xfrm>
        <a:graphic>
          <a:graphicData uri="http://schemas.openxmlformats.org/presentationml/2006/ole">
            <p:oleObj spid="_x0000_s1026" name="Equation" r:id="rId3" imgW="838080" imgH="215640" progId="Equation.3">
              <p:embed/>
            </p:oleObj>
          </a:graphicData>
        </a:graphic>
      </p:graphicFrame>
      <p:sp>
        <p:nvSpPr>
          <p:cNvPr id="103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027" name="Object 11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5105400" y="3733800"/>
          <a:ext cx="644525" cy="609600"/>
        </p:xfrm>
        <a:graphic>
          <a:graphicData uri="http://schemas.openxmlformats.org/presentationml/2006/ole">
            <p:oleObj spid="_x0000_s1027" name="Equation" r:id="rId5" imgW="304560" imgH="215640" progId="Equation.3">
              <p:embed/>
            </p:oleObj>
          </a:graphicData>
        </a:graphic>
      </p:graphicFrame>
      <p:graphicFrame>
        <p:nvGraphicFramePr>
          <p:cNvPr id="1028" name="Object 4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2606675" y="3733800"/>
          <a:ext cx="822325" cy="581025"/>
        </p:xfrm>
        <a:graphic>
          <a:graphicData uri="http://schemas.openxmlformats.org/presentationml/2006/ole">
            <p:oleObj spid="_x0000_s1028" name="Equation" r:id="rId7" imgW="304560" imgH="215640" progId="Equation.3">
              <p:embed/>
            </p:oleObj>
          </a:graphicData>
        </a:graphic>
      </p:graphicFrame>
      <p:graphicFrame>
        <p:nvGraphicFramePr>
          <p:cNvPr id="1029" name="Object 12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5257800" y="5181600"/>
          <a:ext cx="309563" cy="482600"/>
        </p:xfrm>
        <a:graphic>
          <a:graphicData uri="http://schemas.openxmlformats.org/presentationml/2006/ole">
            <p:oleObj spid="_x0000_s1029" name="Equation" r:id="rId8" imgW="114120" imgH="177480" progId="Equation.3">
              <p:embed/>
            </p:oleObj>
          </a:graphicData>
        </a:graphic>
      </p:graphicFrame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030" name="Object 13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2581275" y="5072063"/>
          <a:ext cx="847725" cy="563562"/>
        </p:xfrm>
        <a:graphic>
          <a:graphicData uri="http://schemas.openxmlformats.org/presentationml/2006/ole">
            <p:oleObj spid="_x0000_s1030" name="Equation" r:id="rId9" imgW="3171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4800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ZBRAJANJE ZA </a:t>
            </a:r>
            <a:r>
              <a:rPr lang="en-US" sz="4800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200</a:t>
            </a:r>
          </a:p>
        </p:txBody>
      </p:sp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1905000" y="3505200"/>
            <a:ext cx="2057400" cy="1066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4419600" y="3505200"/>
            <a:ext cx="2057400" cy="1066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4419600" y="4800600"/>
            <a:ext cx="2057400" cy="1066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2060" name="Rectangle 7"/>
          <p:cNvSpPr>
            <a:spLocks noChangeArrowheads="1"/>
          </p:cNvSpPr>
          <p:nvPr/>
        </p:nvSpPr>
        <p:spPr bwMode="auto">
          <a:xfrm>
            <a:off x="1905000" y="4800600"/>
            <a:ext cx="2057400" cy="1066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20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1984375" y="1885055"/>
          <a:ext cx="4492625" cy="983557"/>
        </p:xfrm>
        <a:graphic>
          <a:graphicData uri="http://schemas.openxmlformats.org/presentationml/2006/ole">
            <p:oleObj spid="_x0000_s2050" name="Equation" r:id="rId3" imgW="1028520" imgH="228600" progId="Equation.3">
              <p:embed/>
            </p:oleObj>
          </a:graphicData>
        </a:graphic>
      </p:graphicFrame>
      <p:sp>
        <p:nvSpPr>
          <p:cNvPr id="206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2051" name="Object 10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2527300" y="5010150"/>
          <a:ext cx="825500" cy="581025"/>
        </p:xfrm>
        <a:graphic>
          <a:graphicData uri="http://schemas.openxmlformats.org/presentationml/2006/ole">
            <p:oleObj spid="_x0000_s2051" name="Equation" r:id="rId5" imgW="317160" imgH="228600" progId="Equation.3">
              <p:embed/>
            </p:oleObj>
          </a:graphicData>
        </a:graphic>
      </p:graphicFrame>
      <p:graphicFrame>
        <p:nvGraphicFramePr>
          <p:cNvPr id="2052" name="Object 12"/>
          <p:cNvGraphicFramePr>
            <a:graphicFrameLocks noChangeAspect="1"/>
          </p:cNvGraphicFramePr>
          <p:nvPr/>
        </p:nvGraphicFramePr>
        <p:xfrm>
          <a:off x="0" y="457200"/>
          <a:ext cx="114300" cy="219075"/>
        </p:xfrm>
        <a:graphic>
          <a:graphicData uri="http://schemas.openxmlformats.org/presentationml/2006/ole">
            <p:oleObj spid="_x0000_s2052" name="Jednadžba" r:id="rId6" imgW="114151" imgH="215619" progId="Equation.3">
              <p:embed/>
            </p:oleObj>
          </a:graphicData>
        </a:graphic>
      </p:graphicFrame>
      <p:graphicFrame>
        <p:nvGraphicFramePr>
          <p:cNvPr id="2053" name="Object 11">
            <a:hlinkClick r:id="rId7" action="ppaction://hlinksldjump"/>
          </p:cNvPr>
          <p:cNvGraphicFramePr>
            <a:graphicFrameLocks noChangeAspect="1"/>
          </p:cNvGraphicFramePr>
          <p:nvPr/>
        </p:nvGraphicFramePr>
        <p:xfrm>
          <a:off x="2565400" y="3771900"/>
          <a:ext cx="711200" cy="528638"/>
        </p:xfrm>
        <a:graphic>
          <a:graphicData uri="http://schemas.openxmlformats.org/presentationml/2006/ole">
            <p:oleObj spid="_x0000_s2053" name="Equation" r:id="rId8" imgW="304560" imgH="228600" progId="Equation.3">
              <p:embed/>
            </p:oleObj>
          </a:graphicData>
        </a:graphic>
      </p:graphicFrame>
      <p:sp>
        <p:nvSpPr>
          <p:cNvPr id="206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sp>
        <p:nvSpPr>
          <p:cNvPr id="2064" name="Rectangle 14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2054" name="Object 15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5122863" y="5100638"/>
          <a:ext cx="439737" cy="407987"/>
        </p:xfrm>
        <a:graphic>
          <a:graphicData uri="http://schemas.openxmlformats.org/presentationml/2006/ole">
            <p:oleObj spid="_x0000_s2054" name="Equation" r:id="rId9" imgW="177480" imgH="164880" progId="Equation.3">
              <p:embed/>
            </p:oleObj>
          </a:graphicData>
        </a:graphic>
      </p:graphicFrame>
      <p:graphicFrame>
        <p:nvGraphicFramePr>
          <p:cNvPr id="2055" name="Object 16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4911725" y="3784600"/>
          <a:ext cx="803275" cy="577850"/>
        </p:xfrm>
        <a:graphic>
          <a:graphicData uri="http://schemas.openxmlformats.org/presentationml/2006/ole">
            <p:oleObj spid="_x0000_s2055" name="Equation" r:id="rId10" imgW="317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4800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ZBRAJANJE ZA 3</a:t>
            </a:r>
            <a:r>
              <a:rPr lang="en-US" sz="4800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00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1981200" y="3505200"/>
            <a:ext cx="20574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4105" name="Rectangle 5"/>
          <p:cNvSpPr>
            <a:spLocks noChangeArrowheads="1"/>
          </p:cNvSpPr>
          <p:nvPr/>
        </p:nvSpPr>
        <p:spPr bwMode="auto">
          <a:xfrm>
            <a:off x="4343400" y="3505200"/>
            <a:ext cx="20574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solidFill>
                <a:srgbClr val="6699FF"/>
              </a:solidFill>
              <a:latin typeface="Bookman Old Style" pitchFamily="18" charset="0"/>
            </a:endParaRPr>
          </a:p>
        </p:txBody>
      </p:sp>
      <p:sp>
        <p:nvSpPr>
          <p:cNvPr id="4106" name="Rectangle 6"/>
          <p:cNvSpPr>
            <a:spLocks noChangeArrowheads="1"/>
          </p:cNvSpPr>
          <p:nvPr/>
        </p:nvSpPr>
        <p:spPr bwMode="auto">
          <a:xfrm>
            <a:off x="4343400" y="4800600"/>
            <a:ext cx="20574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4107" name="Rectangle 7"/>
          <p:cNvSpPr>
            <a:spLocks noChangeArrowheads="1"/>
          </p:cNvSpPr>
          <p:nvPr/>
        </p:nvSpPr>
        <p:spPr bwMode="auto">
          <a:xfrm>
            <a:off x="1981200" y="4800600"/>
            <a:ext cx="20574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410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4098" name="Object 8"/>
          <p:cNvGraphicFramePr>
            <a:graphicFrameLocks noChangeAspect="1"/>
          </p:cNvGraphicFramePr>
          <p:nvPr/>
        </p:nvGraphicFramePr>
        <p:xfrm>
          <a:off x="2470150" y="1522728"/>
          <a:ext cx="3702050" cy="1603059"/>
        </p:xfrm>
        <a:graphic>
          <a:graphicData uri="http://schemas.openxmlformats.org/presentationml/2006/ole">
            <p:oleObj spid="_x0000_s4098" name="Equation" r:id="rId3" imgW="901440" imgH="393480" progId="Equation.3">
              <p:embed/>
            </p:oleObj>
          </a:graphicData>
        </a:graphic>
      </p:graphicFrame>
      <p:sp>
        <p:nvSpPr>
          <p:cNvPr id="410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4099" name="Object 10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4764088" y="3736975"/>
          <a:ext cx="874712" cy="642938"/>
        </p:xfrm>
        <a:graphic>
          <a:graphicData uri="http://schemas.openxmlformats.org/presentationml/2006/ole">
            <p:oleObj spid="_x0000_s4099" name="Equation" r:id="rId5" imgW="304560" imgH="228600" progId="Equation.3">
              <p:embed/>
            </p:oleObj>
          </a:graphicData>
        </a:graphic>
      </p:graphicFrame>
      <p:graphicFrame>
        <p:nvGraphicFramePr>
          <p:cNvPr id="4100" name="Object 11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2568575" y="3770313"/>
          <a:ext cx="860425" cy="644525"/>
        </p:xfrm>
        <a:graphic>
          <a:graphicData uri="http://schemas.openxmlformats.org/presentationml/2006/ole">
            <p:oleObj spid="_x0000_s4100" name="Equation" r:id="rId6" imgW="304560" imgH="228600" progId="Equation.3">
              <p:embed/>
            </p:oleObj>
          </a:graphicData>
        </a:graphic>
      </p:graphicFrame>
      <p:graphicFrame>
        <p:nvGraphicFramePr>
          <p:cNvPr id="4101" name="Object 12">
            <a:hlinkClick r:id="rId7" action="ppaction://hlinksldjump"/>
          </p:cNvPr>
          <p:cNvGraphicFramePr>
            <a:graphicFrameLocks noChangeAspect="1"/>
          </p:cNvGraphicFramePr>
          <p:nvPr/>
        </p:nvGraphicFramePr>
        <p:xfrm>
          <a:off x="4792663" y="5129213"/>
          <a:ext cx="846137" cy="576262"/>
        </p:xfrm>
        <a:graphic>
          <a:graphicData uri="http://schemas.openxmlformats.org/presentationml/2006/ole">
            <p:oleObj spid="_x0000_s4101" name="Equation" r:id="rId8" imgW="317160" imgH="215640" progId="Equation.3">
              <p:embed/>
            </p:oleObj>
          </a:graphicData>
        </a:graphic>
      </p:graphicFrame>
      <p:graphicFrame>
        <p:nvGraphicFramePr>
          <p:cNvPr id="4102" name="Object 14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2447925" y="5072063"/>
          <a:ext cx="828675" cy="563562"/>
        </p:xfrm>
        <a:graphic>
          <a:graphicData uri="http://schemas.openxmlformats.org/presentationml/2006/ole">
            <p:oleObj spid="_x0000_s4102" name="Equation" r:id="rId9" imgW="3171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4800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ZBRAJANJE ZA 4</a:t>
            </a:r>
            <a:r>
              <a:rPr lang="en-US" sz="4800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00</a:t>
            </a:r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1752600" y="3505200"/>
            <a:ext cx="2057400" cy="1066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r-HR" sz="2000" b="1">
              <a:latin typeface="Bookman Old Style" pitchFamily="18" charset="0"/>
            </a:endParaRPr>
          </a:p>
        </p:txBody>
      </p:sp>
      <p:sp>
        <p:nvSpPr>
          <p:cNvPr id="3081" name="Rectangle 5"/>
          <p:cNvSpPr>
            <a:spLocks noChangeArrowheads="1"/>
          </p:cNvSpPr>
          <p:nvPr/>
        </p:nvSpPr>
        <p:spPr bwMode="auto">
          <a:xfrm>
            <a:off x="4114800" y="3505200"/>
            <a:ext cx="2057400" cy="1066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3082" name="Rectangle 6"/>
          <p:cNvSpPr>
            <a:spLocks noChangeArrowheads="1"/>
          </p:cNvSpPr>
          <p:nvPr/>
        </p:nvSpPr>
        <p:spPr bwMode="auto">
          <a:xfrm>
            <a:off x="4114800" y="4800600"/>
            <a:ext cx="2057400" cy="1066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3083" name="Rectangle 7"/>
          <p:cNvSpPr>
            <a:spLocks noChangeArrowheads="1"/>
          </p:cNvSpPr>
          <p:nvPr/>
        </p:nvSpPr>
        <p:spPr bwMode="auto">
          <a:xfrm>
            <a:off x="1752600" y="4800600"/>
            <a:ext cx="2057400" cy="1066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308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/>
        </p:nvGraphicFramePr>
        <p:xfrm>
          <a:off x="2438400" y="1724322"/>
          <a:ext cx="3505200" cy="1505830"/>
        </p:xfrm>
        <a:graphic>
          <a:graphicData uri="http://schemas.openxmlformats.org/presentationml/2006/ole">
            <p:oleObj spid="_x0000_s35842" name="Equation" r:id="rId3" imgW="914400" imgH="393480" progId="Equation.3">
              <p:embed/>
            </p:oleObj>
          </a:graphicData>
        </a:graphic>
      </p:graphicFrame>
      <p:sp>
        <p:nvSpPr>
          <p:cNvPr id="308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3075" name="Object 10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2265362" y="3473450"/>
          <a:ext cx="935038" cy="1077913"/>
        </p:xfrm>
        <a:graphic>
          <a:graphicData uri="http://schemas.openxmlformats.org/presentationml/2006/ole">
            <p:oleObj spid="_x0000_s35843" name="Equation" r:id="rId5" imgW="342720" imgH="393480" progId="Equation.3">
              <p:embed/>
            </p:oleObj>
          </a:graphicData>
        </a:graphic>
      </p:graphicFrame>
      <p:graphicFrame>
        <p:nvGraphicFramePr>
          <p:cNvPr id="3076" name="Object 13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4505325" y="4800600"/>
          <a:ext cx="1133475" cy="1033463"/>
        </p:xfrm>
        <a:graphic>
          <a:graphicData uri="http://schemas.openxmlformats.org/presentationml/2006/ole">
            <p:oleObj spid="_x0000_s35844" name="Equation" r:id="rId6" imgW="431640" imgH="393480" progId="Equation.3">
              <p:embed/>
            </p:oleObj>
          </a:graphicData>
        </a:graphic>
      </p:graphicFrame>
      <p:graphicFrame>
        <p:nvGraphicFramePr>
          <p:cNvPr id="3077" name="Object 14">
            <a:hlinkClick r:id="rId7" action="ppaction://hlinksldjump"/>
          </p:cNvPr>
          <p:cNvGraphicFramePr>
            <a:graphicFrameLocks noChangeAspect="1"/>
          </p:cNvGraphicFramePr>
          <p:nvPr/>
        </p:nvGraphicFramePr>
        <p:xfrm>
          <a:off x="4587875" y="3492500"/>
          <a:ext cx="974725" cy="1079500"/>
        </p:xfrm>
        <a:graphic>
          <a:graphicData uri="http://schemas.openxmlformats.org/presentationml/2006/ole">
            <p:oleObj spid="_x0000_s35845" name="Equation" r:id="rId8" imgW="355320" imgH="393480" progId="Equation.3">
              <p:embed/>
            </p:oleObj>
          </a:graphicData>
        </a:graphic>
      </p:graphicFrame>
      <p:graphicFrame>
        <p:nvGraphicFramePr>
          <p:cNvPr id="3078" name="Object 15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2217738" y="4800600"/>
          <a:ext cx="1135062" cy="1066800"/>
        </p:xfrm>
        <a:graphic>
          <a:graphicData uri="http://schemas.openxmlformats.org/presentationml/2006/ole">
            <p:oleObj spid="_x0000_s35846" name="Equation" r:id="rId9" imgW="419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4800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ZBRAJANJE ZA </a:t>
            </a:r>
            <a:r>
              <a:rPr lang="en-US" sz="4800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500</a:t>
            </a:r>
          </a:p>
        </p:txBody>
      </p:sp>
      <p:sp>
        <p:nvSpPr>
          <p:cNvPr id="5128" name="Rectangle 4"/>
          <p:cNvSpPr>
            <a:spLocks noChangeArrowheads="1"/>
          </p:cNvSpPr>
          <p:nvPr/>
        </p:nvSpPr>
        <p:spPr bwMode="auto">
          <a:xfrm>
            <a:off x="1752600" y="3505200"/>
            <a:ext cx="20574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5129" name="Rectangle 5"/>
          <p:cNvSpPr>
            <a:spLocks noChangeArrowheads="1"/>
          </p:cNvSpPr>
          <p:nvPr/>
        </p:nvSpPr>
        <p:spPr bwMode="auto">
          <a:xfrm>
            <a:off x="4191000" y="3505200"/>
            <a:ext cx="20574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solidFill>
                <a:srgbClr val="6699FF"/>
              </a:solidFill>
              <a:latin typeface="Bookman Old Style" pitchFamily="18" charset="0"/>
            </a:endParaRPr>
          </a:p>
        </p:txBody>
      </p:sp>
      <p:sp>
        <p:nvSpPr>
          <p:cNvPr id="5130" name="Rectangle 6"/>
          <p:cNvSpPr>
            <a:spLocks noChangeArrowheads="1"/>
          </p:cNvSpPr>
          <p:nvPr/>
        </p:nvSpPr>
        <p:spPr bwMode="auto">
          <a:xfrm>
            <a:off x="4191000" y="4800600"/>
            <a:ext cx="20574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5131" name="Rectangle 7"/>
          <p:cNvSpPr>
            <a:spLocks noChangeArrowheads="1"/>
          </p:cNvSpPr>
          <p:nvPr/>
        </p:nvSpPr>
        <p:spPr bwMode="auto">
          <a:xfrm>
            <a:off x="1752600" y="4800600"/>
            <a:ext cx="20574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513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5122" name="Object 8"/>
          <p:cNvGraphicFramePr>
            <a:graphicFrameLocks noChangeAspect="1"/>
          </p:cNvGraphicFramePr>
          <p:nvPr/>
        </p:nvGraphicFramePr>
        <p:xfrm>
          <a:off x="1743075" y="1828800"/>
          <a:ext cx="4352925" cy="1462755"/>
        </p:xfrm>
        <a:graphic>
          <a:graphicData uri="http://schemas.openxmlformats.org/presentationml/2006/ole">
            <p:oleObj spid="_x0000_s5122" name="Equation" r:id="rId3" imgW="1168200" imgH="393480" progId="Equation.3">
              <p:embed/>
            </p:oleObj>
          </a:graphicData>
        </a:graphic>
      </p:graphicFrame>
      <p:sp>
        <p:nvSpPr>
          <p:cNvPr id="513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5123" name="Object 10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2151062" y="4876800"/>
          <a:ext cx="1354138" cy="1041400"/>
        </p:xfrm>
        <a:graphic>
          <a:graphicData uri="http://schemas.openxmlformats.org/presentationml/2006/ole">
            <p:oleObj spid="_x0000_s5123" name="Equation" r:id="rId5" imgW="507960" imgH="393480" progId="Equation.3">
              <p:embed/>
            </p:oleObj>
          </a:graphicData>
        </a:graphic>
      </p:graphicFrame>
      <p:graphicFrame>
        <p:nvGraphicFramePr>
          <p:cNvPr id="5124" name="Object 11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2263775" y="3559175"/>
          <a:ext cx="1241425" cy="1012825"/>
        </p:xfrm>
        <a:graphic>
          <a:graphicData uri="http://schemas.openxmlformats.org/presentationml/2006/ole">
            <p:oleObj spid="_x0000_s5124" name="Equation" r:id="rId6" imgW="482400" imgH="393480" progId="Equation.3">
              <p:embed/>
            </p:oleObj>
          </a:graphicData>
        </a:graphic>
      </p:graphicFrame>
      <p:graphicFrame>
        <p:nvGraphicFramePr>
          <p:cNvPr id="5125" name="Object 12">
            <a:hlinkClick r:id="rId7" action="ppaction://hlinksldjump"/>
          </p:cNvPr>
          <p:cNvGraphicFramePr>
            <a:graphicFrameLocks noChangeAspect="1"/>
          </p:cNvGraphicFramePr>
          <p:nvPr/>
        </p:nvGraphicFramePr>
        <p:xfrm>
          <a:off x="4610100" y="3581400"/>
          <a:ext cx="1181100" cy="990600"/>
        </p:xfrm>
        <a:graphic>
          <a:graphicData uri="http://schemas.openxmlformats.org/presentationml/2006/ole">
            <p:oleObj spid="_x0000_s5125" name="Equation" r:id="rId8" imgW="469800" imgH="393480" progId="Equation.3">
              <p:embed/>
            </p:oleObj>
          </a:graphicData>
        </a:graphic>
      </p:graphicFrame>
      <p:graphicFrame>
        <p:nvGraphicFramePr>
          <p:cNvPr id="5126" name="Object 13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4525962" y="4876800"/>
          <a:ext cx="1341438" cy="1066800"/>
        </p:xfrm>
        <a:graphic>
          <a:graphicData uri="http://schemas.openxmlformats.org/presentationml/2006/ole">
            <p:oleObj spid="_x0000_s5126" name="Equation" r:id="rId9" imgW="4950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472487" cy="1314450"/>
          </a:xfrm>
        </p:spPr>
        <p:txBody>
          <a:bodyPr/>
          <a:lstStyle/>
          <a:p>
            <a:pPr eaLnBrk="1" hangingPunct="1">
              <a:defRPr/>
            </a:pPr>
            <a:r>
              <a:rPr lang="hr-HR" sz="4800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ODUZIMANJE ZA </a:t>
            </a:r>
            <a:r>
              <a:rPr lang="en-US" sz="4800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100</a:t>
            </a:r>
          </a:p>
        </p:txBody>
      </p:sp>
      <p:sp>
        <p:nvSpPr>
          <p:cNvPr id="6152" name="Rectangle 4"/>
          <p:cNvSpPr>
            <a:spLocks noChangeArrowheads="1"/>
          </p:cNvSpPr>
          <p:nvPr/>
        </p:nvSpPr>
        <p:spPr bwMode="auto">
          <a:xfrm>
            <a:off x="1981200" y="35052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6153" name="Rectangle 5"/>
          <p:cNvSpPr>
            <a:spLocks noChangeArrowheads="1"/>
          </p:cNvSpPr>
          <p:nvPr/>
        </p:nvSpPr>
        <p:spPr bwMode="auto">
          <a:xfrm>
            <a:off x="4267200" y="35052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6154" name="Rectangle 6"/>
          <p:cNvSpPr>
            <a:spLocks noChangeArrowheads="1"/>
          </p:cNvSpPr>
          <p:nvPr/>
        </p:nvSpPr>
        <p:spPr bwMode="auto">
          <a:xfrm>
            <a:off x="4267200" y="48006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6155" name="Rectangle 7"/>
          <p:cNvSpPr>
            <a:spLocks noChangeArrowheads="1"/>
          </p:cNvSpPr>
          <p:nvPr/>
        </p:nvSpPr>
        <p:spPr bwMode="auto">
          <a:xfrm>
            <a:off x="1981200" y="48006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615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6146" name="Object 8"/>
          <p:cNvGraphicFramePr>
            <a:graphicFrameLocks noChangeAspect="1"/>
          </p:cNvGraphicFramePr>
          <p:nvPr/>
        </p:nvGraphicFramePr>
        <p:xfrm>
          <a:off x="2679700" y="1962834"/>
          <a:ext cx="3187700" cy="981979"/>
        </p:xfrm>
        <a:graphic>
          <a:graphicData uri="http://schemas.openxmlformats.org/presentationml/2006/ole">
            <p:oleObj spid="_x0000_s6146" name="Equation" r:id="rId3" imgW="736560" imgH="228600" progId="Equation.3">
              <p:embed/>
            </p:oleObj>
          </a:graphicData>
        </a:graphic>
      </p:graphicFrame>
      <p:graphicFrame>
        <p:nvGraphicFramePr>
          <p:cNvPr id="6147" name="Object 9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2819400" y="3657600"/>
          <a:ext cx="485775" cy="487363"/>
        </p:xfrm>
        <a:graphic>
          <a:graphicData uri="http://schemas.openxmlformats.org/presentationml/2006/ole">
            <p:oleObj spid="_x0000_s6147" name="Equation" r:id="rId5" imgW="228600" imgH="228600" progId="Equation.3">
              <p:embed/>
            </p:oleObj>
          </a:graphicData>
        </a:graphic>
      </p:graphicFrame>
      <p:graphicFrame>
        <p:nvGraphicFramePr>
          <p:cNvPr id="6148" name="Object 10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4953000" y="3733800"/>
          <a:ext cx="609600" cy="457200"/>
        </p:xfrm>
        <a:graphic>
          <a:graphicData uri="http://schemas.openxmlformats.org/presentationml/2006/ole">
            <p:oleObj spid="_x0000_s6148" name="Equation" r:id="rId7" imgW="304560" imgH="228600" progId="Equation.3">
              <p:embed/>
            </p:oleObj>
          </a:graphicData>
        </a:graphic>
      </p:graphicFrame>
      <p:graphicFrame>
        <p:nvGraphicFramePr>
          <p:cNvPr id="6149" name="Object 11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5105400" y="4953000"/>
          <a:ext cx="293687" cy="409575"/>
        </p:xfrm>
        <a:graphic>
          <a:graphicData uri="http://schemas.openxmlformats.org/presentationml/2006/ole">
            <p:oleObj spid="_x0000_s6149" name="Equation" r:id="rId8" imgW="126720" imgH="177480" progId="Equation.3">
              <p:embed/>
            </p:oleObj>
          </a:graphicData>
        </a:graphic>
      </p:graphicFrame>
      <p:graphicFrame>
        <p:nvGraphicFramePr>
          <p:cNvPr id="6150" name="Object 12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2895600" y="5029200"/>
          <a:ext cx="293688" cy="457200"/>
        </p:xfrm>
        <a:graphic>
          <a:graphicData uri="http://schemas.openxmlformats.org/presentationml/2006/ole">
            <p:oleObj spid="_x0000_s6150" name="Equation" r:id="rId9" imgW="1141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472487" cy="1314450"/>
          </a:xfrm>
        </p:spPr>
        <p:txBody>
          <a:bodyPr/>
          <a:lstStyle/>
          <a:p>
            <a:pPr eaLnBrk="1" hangingPunct="1">
              <a:defRPr/>
            </a:pPr>
            <a:r>
              <a:rPr lang="hr-HR" sz="4800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ODUZIMANJE ZA </a:t>
            </a:r>
            <a:r>
              <a:rPr lang="en-US" sz="4800" dirty="0" smtClean="0">
                <a:solidFill>
                  <a:srgbClr val="31780E"/>
                </a:solidFill>
                <a:latin typeface="Arial" pitchFamily="34" charset="0"/>
                <a:cs typeface="Arial" pitchFamily="34" charset="0"/>
              </a:rPr>
              <a:t>200</a:t>
            </a:r>
          </a:p>
        </p:txBody>
      </p:sp>
      <p:sp>
        <p:nvSpPr>
          <p:cNvPr id="7176" name="Rectangle 4"/>
          <p:cNvSpPr>
            <a:spLocks noChangeArrowheads="1"/>
          </p:cNvSpPr>
          <p:nvPr/>
        </p:nvSpPr>
        <p:spPr bwMode="auto">
          <a:xfrm>
            <a:off x="1905000" y="35052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7177" name="Rectangle 5"/>
          <p:cNvSpPr>
            <a:spLocks noChangeArrowheads="1"/>
          </p:cNvSpPr>
          <p:nvPr/>
        </p:nvSpPr>
        <p:spPr bwMode="auto">
          <a:xfrm>
            <a:off x="4419600" y="35052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7178" name="Rectangle 6"/>
          <p:cNvSpPr>
            <a:spLocks noChangeArrowheads="1"/>
          </p:cNvSpPr>
          <p:nvPr/>
        </p:nvSpPr>
        <p:spPr bwMode="auto">
          <a:xfrm>
            <a:off x="4419600" y="48006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7179" name="Rectangle 7"/>
          <p:cNvSpPr>
            <a:spLocks noChangeArrowheads="1"/>
          </p:cNvSpPr>
          <p:nvPr/>
        </p:nvSpPr>
        <p:spPr bwMode="auto">
          <a:xfrm>
            <a:off x="1905000" y="4800600"/>
            <a:ext cx="20574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3178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r-Latn-CS" sz="2000" b="1">
              <a:latin typeface="Bookman Old Style" pitchFamily="18" charset="0"/>
            </a:endParaRPr>
          </a:p>
        </p:txBody>
      </p:sp>
      <p:sp>
        <p:nvSpPr>
          <p:cNvPr id="718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7170" name="Object 9"/>
          <p:cNvGraphicFramePr>
            <a:graphicFrameLocks noChangeAspect="1"/>
          </p:cNvGraphicFramePr>
          <p:nvPr/>
        </p:nvGraphicFramePr>
        <p:xfrm>
          <a:off x="2562225" y="1967999"/>
          <a:ext cx="3914775" cy="933951"/>
        </p:xfrm>
        <a:graphic>
          <a:graphicData uri="http://schemas.openxmlformats.org/presentationml/2006/ole">
            <p:oleObj spid="_x0000_s7170" name="Equation" r:id="rId3" imgW="977760" imgH="215640" progId="Equation.3">
              <p:embed/>
            </p:oleObj>
          </a:graphicData>
        </a:graphic>
      </p:graphicFrame>
      <p:graphicFrame>
        <p:nvGraphicFramePr>
          <p:cNvPr id="7171" name="Object 10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2339975" y="3684588"/>
          <a:ext cx="1012825" cy="466725"/>
        </p:xfrm>
        <a:graphic>
          <a:graphicData uri="http://schemas.openxmlformats.org/presentationml/2006/ole">
            <p:oleObj spid="_x0000_s7171" name="Equation" r:id="rId5" imgW="469800" imgH="215640" progId="Equation.3">
              <p:embed/>
            </p:oleObj>
          </a:graphicData>
        </a:graphic>
      </p:graphicFrame>
      <p:graphicFrame>
        <p:nvGraphicFramePr>
          <p:cNvPr id="7172" name="Object 11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5054600" y="3733800"/>
          <a:ext cx="736600" cy="431800"/>
        </p:xfrm>
        <a:graphic>
          <a:graphicData uri="http://schemas.openxmlformats.org/presentationml/2006/ole">
            <p:oleObj spid="_x0000_s7172" name="Equation" r:id="rId7" imgW="368280" imgH="215640" progId="Equation.3">
              <p:embed/>
            </p:oleObj>
          </a:graphicData>
        </a:graphic>
      </p:graphicFrame>
      <p:graphicFrame>
        <p:nvGraphicFramePr>
          <p:cNvPr id="7173" name="Object 12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5308600" y="5067300"/>
          <a:ext cx="254000" cy="355600"/>
        </p:xfrm>
        <a:graphic>
          <a:graphicData uri="http://schemas.openxmlformats.org/presentationml/2006/ole">
            <p:oleObj spid="_x0000_s7173" name="Equation" r:id="rId8" imgW="126720" imgH="177480" progId="Equation.3">
              <p:embed/>
            </p:oleObj>
          </a:graphicData>
        </a:graphic>
      </p:graphicFrame>
      <p:graphicFrame>
        <p:nvGraphicFramePr>
          <p:cNvPr id="7174" name="Object 13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2566987" y="5038725"/>
          <a:ext cx="481013" cy="373063"/>
        </p:xfrm>
        <a:graphic>
          <a:graphicData uri="http://schemas.openxmlformats.org/presentationml/2006/ole">
            <p:oleObj spid="_x0000_s7174" name="Equation" r:id="rId9" imgW="22860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Prilagođeno 1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6600CC"/>
      </a:hlink>
      <a:folHlink>
        <a:srgbClr val="0070C0"/>
      </a:folHlink>
    </a:clrScheme>
    <a:fontScheme name="Balloons">
      <a:majorFont>
        <a:latin typeface="Curlz MT"/>
        <a:ea typeface=""/>
        <a:cs typeface=""/>
      </a:majorFont>
      <a:minorFont>
        <a:latin typeface="Bookman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10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66FF33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11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66FF33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12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66FF33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13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6600CC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14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6600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15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6600CC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16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6600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834</TotalTime>
  <Words>139</Words>
  <Application>Microsoft Office PowerPoint</Application>
  <PresentationFormat>On-screen Show (4:3)</PresentationFormat>
  <Paragraphs>70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Balloons</vt:lpstr>
      <vt:lpstr>Equation</vt:lpstr>
      <vt:lpstr>Jednadžba</vt:lpstr>
      <vt:lpstr>Microsoft Equation 3.0</vt:lpstr>
      <vt:lpstr>Izazov korijena</vt:lpstr>
      <vt:lpstr>Izazov korijena</vt:lpstr>
      <vt:lpstr>ZBRAJANJE ZA 100</vt:lpstr>
      <vt:lpstr>ZBRAJANJE ZA 200</vt:lpstr>
      <vt:lpstr>ZBRAJANJE ZA 300</vt:lpstr>
      <vt:lpstr>ZBRAJANJE ZA 400</vt:lpstr>
      <vt:lpstr>ZBRAJANJE ZA 500</vt:lpstr>
      <vt:lpstr>ODUZIMANJE ZA 100</vt:lpstr>
      <vt:lpstr>ODUZIMANJE ZA 200</vt:lpstr>
      <vt:lpstr>ODUZIMANJE ZA 300</vt:lpstr>
      <vt:lpstr>ODUZIMANJE ZA 400</vt:lpstr>
      <vt:lpstr>ODUZIMANJE ZA 500</vt:lpstr>
      <vt:lpstr>MNOŽENJE ZA 100</vt:lpstr>
      <vt:lpstr>MNOŽENJE ZA 200</vt:lpstr>
      <vt:lpstr>MNOŽENJE ZA 300</vt:lpstr>
      <vt:lpstr>MNOŽENJE ZA 400</vt:lpstr>
      <vt:lpstr>MNOŽENJE ZA 500</vt:lpstr>
      <vt:lpstr>DIJELJENJE ZA 100</vt:lpstr>
      <vt:lpstr>DIJELJENJE ZA 200</vt:lpstr>
      <vt:lpstr>DIJELJENJE ZA 300</vt:lpstr>
      <vt:lpstr>DIJELJENJE ZA 400</vt:lpstr>
      <vt:lpstr>DIJELJENJE ZA 500</vt:lpstr>
      <vt:lpstr>TOČAN ODGOVOR!</vt:lpstr>
      <vt:lpstr>TOČAN ODGOVOR!</vt:lpstr>
      <vt:lpstr>TOČAN ODGOVOR!</vt:lpstr>
      <vt:lpstr>TOČAN ODGOVOR!</vt:lpstr>
      <vt:lpstr>TOČAN ODGOVOR!</vt:lpstr>
      <vt:lpstr>UPS! NETOČAN ODGOVOR!</vt:lpstr>
    </vt:vector>
  </TitlesOfParts>
  <Company>Ramapo College of New Jersey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CCIS</dc:creator>
  <cp:lastModifiedBy>Ivana</cp:lastModifiedBy>
  <cp:revision>143</cp:revision>
  <dcterms:created xsi:type="dcterms:W3CDTF">2003-06-12T21:37:16Z</dcterms:created>
  <dcterms:modified xsi:type="dcterms:W3CDTF">2012-01-31T04:57:03Z</dcterms:modified>
</cp:coreProperties>
</file>