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6CEAF-C0CE-45B5-B17E-374DB91D084E}" type="datetimeFigureOut">
              <a:rPr lang="sr-Latn-CS" smtClean="0"/>
              <a:t>9.2.2014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6CB03-C376-46B7-B868-E55D60E87DFD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6CB03-C376-46B7-B868-E55D60E87DFD}" type="slidenum">
              <a:rPr lang="hr-HR" smtClean="0"/>
              <a:t>7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4316-4222-4102-A277-A6732AE0F222}" type="datetimeFigureOut">
              <a:rPr lang="sr-Latn-CS" smtClean="0"/>
              <a:t>9.2.2014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492C-F3AE-4479-AB81-5846EF46113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4316-4222-4102-A277-A6732AE0F222}" type="datetimeFigureOut">
              <a:rPr lang="sr-Latn-CS" smtClean="0"/>
              <a:t>9.2.2014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492C-F3AE-4479-AB81-5846EF46113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4316-4222-4102-A277-A6732AE0F222}" type="datetimeFigureOut">
              <a:rPr lang="sr-Latn-CS" smtClean="0"/>
              <a:t>9.2.2014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492C-F3AE-4479-AB81-5846EF46113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4316-4222-4102-A277-A6732AE0F222}" type="datetimeFigureOut">
              <a:rPr lang="sr-Latn-CS" smtClean="0"/>
              <a:t>9.2.2014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492C-F3AE-4479-AB81-5846EF46113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4316-4222-4102-A277-A6732AE0F222}" type="datetimeFigureOut">
              <a:rPr lang="sr-Latn-CS" smtClean="0"/>
              <a:t>9.2.2014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492C-F3AE-4479-AB81-5846EF46113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4316-4222-4102-A277-A6732AE0F222}" type="datetimeFigureOut">
              <a:rPr lang="sr-Latn-CS" smtClean="0"/>
              <a:t>9.2.2014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492C-F3AE-4479-AB81-5846EF46113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4316-4222-4102-A277-A6732AE0F222}" type="datetimeFigureOut">
              <a:rPr lang="sr-Latn-CS" smtClean="0"/>
              <a:t>9.2.2014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492C-F3AE-4479-AB81-5846EF46113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4316-4222-4102-A277-A6732AE0F222}" type="datetimeFigureOut">
              <a:rPr lang="sr-Latn-CS" smtClean="0"/>
              <a:t>9.2.2014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492C-F3AE-4479-AB81-5846EF46113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4316-4222-4102-A277-A6732AE0F222}" type="datetimeFigureOut">
              <a:rPr lang="sr-Latn-CS" smtClean="0"/>
              <a:t>9.2.2014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492C-F3AE-4479-AB81-5846EF46113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4316-4222-4102-A277-A6732AE0F222}" type="datetimeFigureOut">
              <a:rPr lang="sr-Latn-CS" smtClean="0"/>
              <a:t>9.2.2014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492C-F3AE-4479-AB81-5846EF46113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4316-4222-4102-A277-A6732AE0F222}" type="datetimeFigureOut">
              <a:rPr lang="sr-Latn-CS" smtClean="0"/>
              <a:t>9.2.2014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492C-F3AE-4479-AB81-5846EF46113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34316-4222-4102-A277-A6732AE0F222}" type="datetimeFigureOut">
              <a:rPr lang="sr-Latn-CS" smtClean="0"/>
              <a:t>9.2.2014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4492C-F3AE-4479-AB81-5846EF46113A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Origami u matematici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Predavanje i  radionica</a:t>
            </a:r>
          </a:p>
          <a:p>
            <a:r>
              <a:rPr lang="hr-HR" dirty="0" smtClean="0"/>
              <a:t>Mr. sc. Katarina Potaček, prof.</a:t>
            </a:r>
          </a:p>
          <a:p>
            <a:r>
              <a:rPr lang="hr-HR" dirty="0" smtClean="0"/>
              <a:t>katarina.potacek@skole.hr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Srebrni pravokutnik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Standarni format papira</a:t>
            </a:r>
          </a:p>
          <a:p>
            <a:r>
              <a:rPr lang="hr-HR" dirty="0" smtClean="0"/>
              <a:t>Primjer  A</a:t>
            </a:r>
            <a:r>
              <a:rPr lang="hr-HR" baseline="-25000" dirty="0" smtClean="0"/>
              <a:t>4</a:t>
            </a:r>
            <a:r>
              <a:rPr lang="hr-HR" dirty="0" smtClean="0"/>
              <a:t>, 1:       </a:t>
            </a:r>
            <a:endParaRPr lang="hr-HR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74232" y="2141530"/>
          <a:ext cx="640512" cy="573090"/>
        </p:xfrm>
        <a:graphic>
          <a:graphicData uri="http://schemas.openxmlformats.org/presentationml/2006/ole">
            <p:oleObj spid="_x0000_s1026" name="Equation" r:id="rId3" imgW="24120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Huzita-Hatorijevi aksiomi (HHA)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HH1: prvac kroz dvije točke</a:t>
            </a:r>
          </a:p>
          <a:p>
            <a:r>
              <a:rPr lang="hr-HR" dirty="0" smtClean="0"/>
              <a:t>HH2: simetrala dužine</a:t>
            </a:r>
          </a:p>
          <a:p>
            <a:r>
              <a:rPr lang="hr-HR" dirty="0" smtClean="0"/>
              <a:t>HH3: simetrala kuta</a:t>
            </a:r>
          </a:p>
          <a:p>
            <a:r>
              <a:rPr lang="hr-HR" dirty="0" smtClean="0"/>
              <a:t>HH4:  okomica na pravac iz zadane točke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Konstrukcija kutova 30</a:t>
            </a:r>
            <a:r>
              <a:rPr lang="hr-HR" baseline="30000" dirty="0" smtClean="0"/>
              <a:t>◦</a:t>
            </a:r>
            <a:r>
              <a:rPr lang="hr-HR" dirty="0" smtClean="0"/>
              <a:t> i 60</a:t>
            </a:r>
            <a:r>
              <a:rPr lang="hr-HR" baseline="30000" dirty="0" smtClean="0"/>
              <a:t>◦</a:t>
            </a:r>
            <a:endParaRPr lang="hr-HR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Primjene: </a:t>
            </a:r>
          </a:p>
          <a:p>
            <a:pPr lvl="1"/>
            <a:r>
              <a:rPr lang="hr-HR" dirty="0" smtClean="0"/>
              <a:t>jednakostranični trokut</a:t>
            </a:r>
          </a:p>
          <a:p>
            <a:pPr lvl="1"/>
            <a:r>
              <a:rPr lang="hr-HR" dirty="0" smtClean="0"/>
              <a:t>tetraedar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Baza za kocku i jednostavna baza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Primjene:</a:t>
            </a:r>
          </a:p>
          <a:p>
            <a:pPr lvl="1"/>
            <a:r>
              <a:rPr lang="hr-HR" dirty="0" smtClean="0"/>
              <a:t>Pravilni mnogokuti: kvadrat, osmerokut</a:t>
            </a:r>
          </a:p>
          <a:p>
            <a:pPr lvl="1"/>
            <a:r>
              <a:rPr lang="hr-HR" dirty="0" smtClean="0"/>
              <a:t>Geometrijska tijela: kocka, četverostrana piramida</a:t>
            </a:r>
            <a:endParaRPr lang="hr-HR" dirty="0"/>
          </a:p>
          <a:p>
            <a:endParaRPr lang="hr-HR" dirty="0" smtClean="0"/>
          </a:p>
          <a:p>
            <a:r>
              <a:rPr lang="hr-HR" dirty="0" smtClean="0"/>
              <a:t>Origami primjeri:</a:t>
            </a:r>
          </a:p>
          <a:p>
            <a:pPr lvl="1"/>
            <a:r>
              <a:rPr lang="hr-HR" dirty="0" smtClean="0"/>
              <a:t>o</a:t>
            </a:r>
            <a:r>
              <a:rPr lang="hr-HR" dirty="0" smtClean="0"/>
              <a:t>rigami kocka</a:t>
            </a:r>
          </a:p>
          <a:p>
            <a:pPr lvl="1"/>
            <a:r>
              <a:rPr lang="hr-HR" dirty="0" smtClean="0"/>
              <a:t>zvjezdasti oktaedar</a:t>
            </a:r>
          </a:p>
          <a:p>
            <a:pPr lvl="1"/>
            <a:r>
              <a:rPr lang="hr-HR" dirty="0" smtClean="0"/>
              <a:t>tulipan</a:t>
            </a:r>
          </a:p>
          <a:p>
            <a:pPr lvl="1"/>
            <a:r>
              <a:rPr lang="hr-HR" dirty="0"/>
              <a:t>k</a:t>
            </a:r>
            <a:r>
              <a:rPr lang="hr-HR" dirty="0" smtClean="0"/>
              <a:t>rizantema</a:t>
            </a:r>
          </a:p>
          <a:p>
            <a:pPr lvl="1"/>
            <a:r>
              <a:rPr lang="hr-HR" dirty="0"/>
              <a:t>m</a:t>
            </a:r>
            <a:r>
              <a:rPr lang="hr-HR" dirty="0" smtClean="0"/>
              <a:t>odularni model oktaedra (NaCl – kristal halit)</a:t>
            </a:r>
            <a:endParaRPr lang="hr-HR" dirty="0" smtClean="0"/>
          </a:p>
          <a:p>
            <a:pPr lvl="1"/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Konstrukcija pravilnog peterokuta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Konstrukcija</a:t>
            </a:r>
          </a:p>
          <a:p>
            <a:pPr lvl="1"/>
            <a:r>
              <a:rPr lang="hr-HR" dirty="0" smtClean="0"/>
              <a:t>iz papirne vrpce (pravokutnika)</a:t>
            </a:r>
          </a:p>
          <a:p>
            <a:pPr lvl="1"/>
            <a:r>
              <a:rPr lang="hr-HR" dirty="0" smtClean="0"/>
              <a:t>iz kvadrata</a:t>
            </a:r>
          </a:p>
          <a:p>
            <a:endParaRPr lang="hr-HR" dirty="0"/>
          </a:p>
          <a:p>
            <a:r>
              <a:rPr lang="hr-HR" dirty="0" smtClean="0"/>
              <a:t>Origami primjeri:</a:t>
            </a:r>
          </a:p>
          <a:p>
            <a:pPr lvl="1"/>
            <a:r>
              <a:rPr lang="hr-HR" dirty="0" smtClean="0"/>
              <a:t>čvor</a:t>
            </a:r>
          </a:p>
          <a:p>
            <a:pPr lvl="1"/>
            <a:r>
              <a:rPr lang="hr-HR" dirty="0" smtClean="0"/>
              <a:t>trešnjin cvijet (</a:t>
            </a:r>
            <a:r>
              <a:rPr lang="hr-HR" dirty="0" smtClean="0"/>
              <a:t>sakura</a:t>
            </a:r>
            <a:r>
              <a:rPr lang="hr-HR" dirty="0" smtClean="0"/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Zečje uho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Primjer:</a:t>
            </a:r>
          </a:p>
          <a:p>
            <a:pPr lvl="1"/>
            <a:r>
              <a:rPr lang="hr-HR" dirty="0" smtClean="0"/>
              <a:t>deltoid</a:t>
            </a:r>
          </a:p>
          <a:p>
            <a:pPr lvl="1"/>
            <a:r>
              <a:rPr lang="hr-HR" dirty="0" smtClean="0"/>
              <a:t>romb</a:t>
            </a:r>
          </a:p>
          <a:p>
            <a:pPr lvl="1"/>
            <a:r>
              <a:rPr lang="hr-HR" dirty="0" smtClean="0"/>
              <a:t>središte trokutu upisane kružnice</a:t>
            </a:r>
          </a:p>
          <a:p>
            <a:pPr lvl="1"/>
            <a:endParaRPr lang="hr-HR" dirty="0" smtClean="0"/>
          </a:p>
          <a:p>
            <a:r>
              <a:rPr lang="hr-HR" dirty="0" smtClean="0"/>
              <a:t>Origami primjeri:</a:t>
            </a:r>
          </a:p>
          <a:p>
            <a:pPr lvl="1"/>
            <a:r>
              <a:rPr lang="hr-HR" dirty="0" smtClean="0"/>
              <a:t>baza za zmaja</a:t>
            </a:r>
          </a:p>
          <a:p>
            <a:pPr lvl="1"/>
            <a:r>
              <a:rPr lang="hr-HR" dirty="0"/>
              <a:t>b</a:t>
            </a:r>
            <a:r>
              <a:rPr lang="hr-HR" dirty="0" smtClean="0"/>
              <a:t>aza za ribu</a:t>
            </a:r>
          </a:p>
          <a:p>
            <a:pPr lvl="1"/>
            <a:r>
              <a:rPr lang="hr-HR" dirty="0" smtClean="0"/>
              <a:t>zečje uho, baza za pticu, baza za žabu</a:t>
            </a:r>
          </a:p>
          <a:p>
            <a:pPr lvl="1"/>
            <a:endParaRPr lang="hr-HR" dirty="0" smtClean="0"/>
          </a:p>
          <a:p>
            <a:pPr lvl="1"/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Literatura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Rick Beech – Vodič kroz umjetnost presavijanja, Leo Commerce, Rijeka, 2005.</a:t>
            </a:r>
          </a:p>
          <a:p>
            <a:r>
              <a:rPr lang="hr-HR" dirty="0" smtClean="0"/>
              <a:t>Franka Miriam Brückler, Matematički origami, Zbornik radova Kongresa, </a:t>
            </a:r>
            <a:r>
              <a:rPr lang="sv-SE" dirty="0" smtClean="0"/>
              <a:t>5. kongres nastavnika matematike RH</a:t>
            </a:r>
            <a:r>
              <a:rPr lang="hr-HR" dirty="0" smtClean="0"/>
              <a:t>, Zagreb, 2011.</a:t>
            </a:r>
          </a:p>
          <a:p>
            <a:r>
              <a:rPr lang="hr-HR" dirty="0" smtClean="0"/>
              <a:t>Franka Miriam Brückler, Matematički origami – kratko priopćenje , </a:t>
            </a:r>
            <a:r>
              <a:rPr lang="pl-PL" dirty="0" smtClean="0"/>
              <a:t>Matka, Vol.21 No.83 Ožujak 2013.</a:t>
            </a:r>
          </a:p>
          <a:p>
            <a:r>
              <a:rPr lang="hr-HR" dirty="0" smtClean="0"/>
              <a:t>Luisa Canovi – Origami: praktični tečaj, Mosta, Zagreb, 2002.</a:t>
            </a:r>
          </a:p>
          <a:p>
            <a:r>
              <a:rPr lang="hr-HR" dirty="0" smtClean="0"/>
              <a:t>Dragutin Gerić – Origami, Nakladni zavod znanje, Zagreb, 1986.</a:t>
            </a:r>
            <a:endParaRPr lang="hr-HR" dirty="0" smtClean="0"/>
          </a:p>
          <a:p>
            <a:r>
              <a:rPr lang="pl-PL" dirty="0" smtClean="0"/>
              <a:t>David Petty – Origami, Škorpion, Zagreb, 2002.</a:t>
            </a:r>
          </a:p>
          <a:p>
            <a:r>
              <a:rPr lang="pl-PL" dirty="0" smtClean="0"/>
              <a:t>Vanessa Gould - Between the Folds (dokumentarni film)</a:t>
            </a:r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258</Words>
  <Application>Microsoft Office PowerPoint</Application>
  <PresentationFormat>On-screen Show (4:3)</PresentationFormat>
  <Paragraphs>54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Microsoft Equation 3.0</vt:lpstr>
      <vt:lpstr>Origami u matematici</vt:lpstr>
      <vt:lpstr>Srebrni pravokutnik</vt:lpstr>
      <vt:lpstr>Huzita-Hatorijevi aksiomi (HHA)</vt:lpstr>
      <vt:lpstr>Konstrukcija kutova 30◦ i 60◦</vt:lpstr>
      <vt:lpstr>Baza za kocku i jednostavna baza</vt:lpstr>
      <vt:lpstr>Konstrukcija pravilnog peterokuta</vt:lpstr>
      <vt:lpstr>Zečje uho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6735s</dc:creator>
  <cp:lastModifiedBy>6735s</cp:lastModifiedBy>
  <cp:revision>19</cp:revision>
  <dcterms:created xsi:type="dcterms:W3CDTF">2014-02-09T14:56:09Z</dcterms:created>
  <dcterms:modified xsi:type="dcterms:W3CDTF">2014-02-09T19:29:59Z</dcterms:modified>
</cp:coreProperties>
</file>